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8" r:id="rId5"/>
    <p:sldId id="265" r:id="rId6"/>
    <p:sldId id="267" r:id="rId7"/>
    <p:sldId id="268" r:id="rId8"/>
    <p:sldId id="283" r:id="rId9"/>
    <p:sldId id="271" r:id="rId10"/>
    <p:sldId id="269" r:id="rId11"/>
    <p:sldId id="285" r:id="rId12"/>
    <p:sldId id="270" r:id="rId13"/>
    <p:sldId id="288" r:id="rId14"/>
    <p:sldId id="272" r:id="rId15"/>
    <p:sldId id="274" r:id="rId16"/>
    <p:sldId id="275" r:id="rId17"/>
    <p:sldId id="276" r:id="rId18"/>
    <p:sldId id="277" r:id="rId19"/>
    <p:sldId id="289" r:id="rId20"/>
    <p:sldId id="278" r:id="rId21"/>
    <p:sldId id="287"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AB991-BD57-4477-9BD5-3C0BD7E933C5}" v="1" dt="2021-03-24T19:42:09.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963" autoAdjust="0"/>
  </p:normalViewPr>
  <p:slideViewPr>
    <p:cSldViewPr snapToGrid="0">
      <p:cViewPr varScale="1">
        <p:scale>
          <a:sx n="54" d="100"/>
          <a:sy n="54" d="100"/>
        </p:scale>
        <p:origin x="13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Schaefer" userId="7bca6112-6ee5-4e97-adfc-7c19ce3f71d6" providerId="ADAL" clId="{B3F9CF44-7885-4AB7-947C-694526FEC080}"/>
    <pc:docChg chg="undo custSel mod addSld delSld modSld sldOrd">
      <pc:chgData name="Catherine Schaefer" userId="7bca6112-6ee5-4e97-adfc-7c19ce3f71d6" providerId="ADAL" clId="{B3F9CF44-7885-4AB7-947C-694526FEC080}" dt="2021-02-26T20:22:17.488" v="582"/>
      <pc:docMkLst>
        <pc:docMk/>
      </pc:docMkLst>
      <pc:sldChg chg="addSp delSp modSp mod">
        <pc:chgData name="Catherine Schaefer" userId="7bca6112-6ee5-4e97-adfc-7c19ce3f71d6" providerId="ADAL" clId="{B3F9CF44-7885-4AB7-947C-694526FEC080}" dt="2021-02-26T18:28:27.339" v="1" actId="26606"/>
        <pc:sldMkLst>
          <pc:docMk/>
          <pc:sldMk cId="1961011283" sldId="258"/>
        </pc:sldMkLst>
        <pc:spChg chg="mod">
          <ac:chgData name="Catherine Schaefer" userId="7bca6112-6ee5-4e97-adfc-7c19ce3f71d6" providerId="ADAL" clId="{B3F9CF44-7885-4AB7-947C-694526FEC080}" dt="2021-02-26T18:28:27.339" v="1" actId="26606"/>
          <ac:spMkLst>
            <pc:docMk/>
            <pc:sldMk cId="1961011283" sldId="258"/>
            <ac:spMk id="2" creationId="{00000000-0000-0000-0000-000000000000}"/>
          </ac:spMkLst>
        </pc:spChg>
        <pc:spChg chg="mod">
          <ac:chgData name="Catherine Schaefer" userId="7bca6112-6ee5-4e97-adfc-7c19ce3f71d6" providerId="ADAL" clId="{B3F9CF44-7885-4AB7-947C-694526FEC080}" dt="2021-02-26T18:28:27.339" v="1" actId="26606"/>
          <ac:spMkLst>
            <pc:docMk/>
            <pc:sldMk cId="1961011283" sldId="258"/>
            <ac:spMk id="3" creationId="{00000000-0000-0000-0000-000000000000}"/>
          </ac:spMkLst>
        </pc:spChg>
        <pc:spChg chg="del">
          <ac:chgData name="Catherine Schaefer" userId="7bca6112-6ee5-4e97-adfc-7c19ce3f71d6" providerId="ADAL" clId="{B3F9CF44-7885-4AB7-947C-694526FEC080}" dt="2021-02-26T18:28:27.339" v="1" actId="26606"/>
          <ac:spMkLst>
            <pc:docMk/>
            <pc:sldMk cId="1961011283" sldId="258"/>
            <ac:spMk id="39" creationId="{5327CD12-A6CF-489C-ADCF-17D7E56C7B0A}"/>
          </ac:spMkLst>
        </pc:spChg>
        <pc:spChg chg="del">
          <ac:chgData name="Catherine Schaefer" userId="7bca6112-6ee5-4e97-adfc-7c19ce3f71d6" providerId="ADAL" clId="{B3F9CF44-7885-4AB7-947C-694526FEC080}" dt="2021-02-26T18:28:27.339" v="1" actId="26606"/>
          <ac:spMkLst>
            <pc:docMk/>
            <pc:sldMk cId="1961011283" sldId="258"/>
            <ac:spMk id="40" creationId="{D2019510-1F68-48FE-8C72-905BF558266F}"/>
          </ac:spMkLst>
        </pc:spChg>
        <pc:spChg chg="add">
          <ac:chgData name="Catherine Schaefer" userId="7bca6112-6ee5-4e97-adfc-7c19ce3f71d6" providerId="ADAL" clId="{B3F9CF44-7885-4AB7-947C-694526FEC080}" dt="2021-02-26T18:28:27.339" v="1" actId="26606"/>
          <ac:spMkLst>
            <pc:docMk/>
            <pc:sldMk cId="1961011283" sldId="258"/>
            <ac:spMk id="61" creationId="{A495F8E3-5243-4F02-AC53-F05721B35358}"/>
          </ac:spMkLst>
        </pc:spChg>
        <pc:grpChg chg="del">
          <ac:chgData name="Catherine Schaefer" userId="7bca6112-6ee5-4e97-adfc-7c19ce3f71d6" providerId="ADAL" clId="{B3F9CF44-7885-4AB7-947C-694526FEC080}" dt="2021-02-26T18:28:27.339" v="1" actId="26606"/>
          <ac:grpSpMkLst>
            <pc:docMk/>
            <pc:sldMk cId="1961011283" sldId="258"/>
            <ac:grpSpMk id="36" creationId="{C7D38E5F-6E59-41DA-B3CA-6AD28BF6420F}"/>
          </ac:grpSpMkLst>
        </pc:grpChg>
        <pc:grpChg chg="del">
          <ac:chgData name="Catherine Schaefer" userId="7bca6112-6ee5-4e97-adfc-7c19ce3f71d6" providerId="ADAL" clId="{B3F9CF44-7885-4AB7-947C-694526FEC080}" dt="2021-02-26T18:28:27.339" v="1" actId="26606"/>
          <ac:grpSpMkLst>
            <pc:docMk/>
            <pc:sldMk cId="1961011283" sldId="258"/>
            <ac:grpSpMk id="41" creationId="{B4E48C8E-1009-4750-9630-436223C9EED4}"/>
          </ac:grpSpMkLst>
        </pc:grpChg>
        <pc:grpChg chg="add">
          <ac:chgData name="Catherine Schaefer" userId="7bca6112-6ee5-4e97-adfc-7c19ce3f71d6" providerId="ADAL" clId="{B3F9CF44-7885-4AB7-947C-694526FEC080}" dt="2021-02-26T18:28:27.339" v="1" actId="26606"/>
          <ac:grpSpMkLst>
            <pc:docMk/>
            <pc:sldMk cId="1961011283" sldId="258"/>
            <ac:grpSpMk id="63" creationId="{45280F9F-2129-4B35-86B4-8A4267DFA30E}"/>
          </ac:grpSpMkLst>
        </pc:grpChg>
        <pc:grpChg chg="add">
          <ac:chgData name="Catherine Schaefer" userId="7bca6112-6ee5-4e97-adfc-7c19ce3f71d6" providerId="ADAL" clId="{B3F9CF44-7885-4AB7-947C-694526FEC080}" dt="2021-02-26T18:28:27.339" v="1" actId="26606"/>
          <ac:grpSpMkLst>
            <pc:docMk/>
            <pc:sldMk cId="1961011283" sldId="258"/>
            <ac:grpSpMk id="84" creationId="{EF79D782-A9ED-4AEE-B67D-DDD6F1CB5260}"/>
          </ac:grpSpMkLst>
        </pc:grpChg>
        <pc:picChg chg="del">
          <ac:chgData name="Catherine Schaefer" userId="7bca6112-6ee5-4e97-adfc-7c19ce3f71d6" providerId="ADAL" clId="{B3F9CF44-7885-4AB7-947C-694526FEC080}" dt="2021-02-26T18:28:15.905" v="0" actId="478"/>
          <ac:picMkLst>
            <pc:docMk/>
            <pc:sldMk cId="1961011283" sldId="258"/>
            <ac:picMk id="8" creationId="{147292F7-D0C5-4D2A-ABA2-FA54A3B4FFE7}"/>
          </ac:picMkLst>
        </pc:picChg>
      </pc:sldChg>
      <pc:sldChg chg="del">
        <pc:chgData name="Catherine Schaefer" userId="7bca6112-6ee5-4e97-adfc-7c19ce3f71d6" providerId="ADAL" clId="{B3F9CF44-7885-4AB7-947C-694526FEC080}" dt="2021-02-26T18:46:22.066" v="72" actId="2696"/>
        <pc:sldMkLst>
          <pc:docMk/>
          <pc:sldMk cId="2381801215" sldId="262"/>
        </pc:sldMkLst>
      </pc:sldChg>
      <pc:sldChg chg="del">
        <pc:chgData name="Catherine Schaefer" userId="7bca6112-6ee5-4e97-adfc-7c19ce3f71d6" providerId="ADAL" clId="{B3F9CF44-7885-4AB7-947C-694526FEC080}" dt="2021-02-26T18:46:56.776" v="75" actId="2696"/>
        <pc:sldMkLst>
          <pc:docMk/>
          <pc:sldMk cId="3772278672" sldId="263"/>
        </pc:sldMkLst>
      </pc:sldChg>
      <pc:sldChg chg="modSp mod">
        <pc:chgData name="Catherine Schaefer" userId="7bca6112-6ee5-4e97-adfc-7c19ce3f71d6" providerId="ADAL" clId="{B3F9CF44-7885-4AB7-947C-694526FEC080}" dt="2021-02-26T18:29:44.341" v="9" actId="1036"/>
        <pc:sldMkLst>
          <pc:docMk/>
          <pc:sldMk cId="956015988" sldId="265"/>
        </pc:sldMkLst>
        <pc:spChg chg="mod">
          <ac:chgData name="Catherine Schaefer" userId="7bca6112-6ee5-4e97-adfc-7c19ce3f71d6" providerId="ADAL" clId="{B3F9CF44-7885-4AB7-947C-694526FEC080}" dt="2021-02-26T18:29:44.341" v="9" actId="1036"/>
          <ac:spMkLst>
            <pc:docMk/>
            <pc:sldMk cId="956015988" sldId="265"/>
            <ac:spMk id="12" creationId="{87215DE7-99A2-41BB-9820-40669BF09C37}"/>
          </ac:spMkLst>
        </pc:spChg>
        <pc:spChg chg="mod">
          <ac:chgData name="Catherine Schaefer" userId="7bca6112-6ee5-4e97-adfc-7c19ce3f71d6" providerId="ADAL" clId="{B3F9CF44-7885-4AB7-947C-694526FEC080}" dt="2021-02-26T18:29:36.064" v="7" actId="1035"/>
          <ac:spMkLst>
            <pc:docMk/>
            <pc:sldMk cId="956015988" sldId="265"/>
            <ac:spMk id="17" creationId="{CDB25042-32AC-436A-9D9F-470E379DA16C}"/>
          </ac:spMkLst>
        </pc:spChg>
        <pc:cxnChg chg="mod">
          <ac:chgData name="Catherine Schaefer" userId="7bca6112-6ee5-4e97-adfc-7c19ce3f71d6" providerId="ADAL" clId="{B3F9CF44-7885-4AB7-947C-694526FEC080}" dt="2021-02-26T18:29:15.175" v="3" actId="1076"/>
          <ac:cxnSpMkLst>
            <pc:docMk/>
            <pc:sldMk cId="956015988" sldId="265"/>
            <ac:cxnSpMk id="9" creationId="{E88C2A17-BD25-4175-A737-9F1C18B36B52}"/>
          </ac:cxnSpMkLst>
        </pc:cxnChg>
      </pc:sldChg>
      <pc:sldChg chg="addSp delSp modSp mod setBg">
        <pc:chgData name="Catherine Schaefer" userId="7bca6112-6ee5-4e97-adfc-7c19ce3f71d6" providerId="ADAL" clId="{B3F9CF44-7885-4AB7-947C-694526FEC080}" dt="2021-02-26T19:49:16.765" v="125" actId="20577"/>
        <pc:sldMkLst>
          <pc:docMk/>
          <pc:sldMk cId="2022108741" sldId="267"/>
        </pc:sldMkLst>
        <pc:spChg chg="mod">
          <ac:chgData name="Catherine Schaefer" userId="7bca6112-6ee5-4e97-adfc-7c19ce3f71d6" providerId="ADAL" clId="{B3F9CF44-7885-4AB7-947C-694526FEC080}" dt="2021-02-26T18:34:02.063" v="41" actId="255"/>
          <ac:spMkLst>
            <pc:docMk/>
            <pc:sldMk cId="2022108741" sldId="267"/>
            <ac:spMk id="2" creationId="{D8141657-204D-4B19-85FC-3774D4235B66}"/>
          </ac:spMkLst>
        </pc:spChg>
        <pc:spChg chg="mod ord">
          <ac:chgData name="Catherine Schaefer" userId="7bca6112-6ee5-4e97-adfc-7c19ce3f71d6" providerId="ADAL" clId="{B3F9CF44-7885-4AB7-947C-694526FEC080}" dt="2021-02-26T19:49:16.765" v="125" actId="20577"/>
          <ac:spMkLst>
            <pc:docMk/>
            <pc:sldMk cId="2022108741" sldId="267"/>
            <ac:spMk id="3" creationId="{01703D47-770C-4444-AF4D-737065EB9E22}"/>
          </ac:spMkLst>
        </pc:spChg>
        <pc:spChg chg="add del">
          <ac:chgData name="Catherine Schaefer" userId="7bca6112-6ee5-4e97-adfc-7c19ce3f71d6" providerId="ADAL" clId="{B3F9CF44-7885-4AB7-947C-694526FEC080}" dt="2021-02-26T18:31:37" v="21" actId="26606"/>
          <ac:spMkLst>
            <pc:docMk/>
            <pc:sldMk cId="2022108741" sldId="267"/>
            <ac:spMk id="11" creationId="{AFA67CD3-AB4E-4A7A-BEB8-53C445D8C44E}"/>
          </ac:spMkLst>
        </pc:spChg>
        <pc:spChg chg="add del">
          <ac:chgData name="Catherine Schaefer" userId="7bca6112-6ee5-4e97-adfc-7c19ce3f71d6" providerId="ADAL" clId="{B3F9CF44-7885-4AB7-947C-694526FEC080}" dt="2021-02-26T18:31:37" v="21" actId="26606"/>
          <ac:spMkLst>
            <pc:docMk/>
            <pc:sldMk cId="2022108741" sldId="267"/>
            <ac:spMk id="15" creationId="{339C8D78-A644-462F-B674-F440635E5353}"/>
          </ac:spMkLst>
        </pc:spChg>
        <pc:spChg chg="add del">
          <ac:chgData name="Catherine Schaefer" userId="7bca6112-6ee5-4e97-adfc-7c19ce3f71d6" providerId="ADAL" clId="{B3F9CF44-7885-4AB7-947C-694526FEC080}" dt="2021-02-26T18:31:41.183" v="23" actId="26606"/>
          <ac:spMkLst>
            <pc:docMk/>
            <pc:sldMk cId="2022108741" sldId="267"/>
            <ac:spMk id="17" creationId="{28928A89-D0B3-42AC-80FB-CA7D445693CB}"/>
          </ac:spMkLst>
        </pc:spChg>
        <pc:spChg chg="add del">
          <ac:chgData name="Catherine Schaefer" userId="7bca6112-6ee5-4e97-adfc-7c19ce3f71d6" providerId="ADAL" clId="{B3F9CF44-7885-4AB7-947C-694526FEC080}" dt="2021-02-26T18:31:41.183" v="23" actId="26606"/>
          <ac:spMkLst>
            <pc:docMk/>
            <pc:sldMk cId="2022108741" sldId="267"/>
            <ac:spMk id="18" creationId="{73C994B4-9721-4148-9EEC-6793CECDE8DD}"/>
          </ac:spMkLst>
        </pc:spChg>
        <pc:spChg chg="add del">
          <ac:chgData name="Catherine Schaefer" userId="7bca6112-6ee5-4e97-adfc-7c19ce3f71d6" providerId="ADAL" clId="{B3F9CF44-7885-4AB7-947C-694526FEC080}" dt="2021-02-26T18:31:41.183" v="23" actId="26606"/>
          <ac:spMkLst>
            <pc:docMk/>
            <pc:sldMk cId="2022108741" sldId="267"/>
            <ac:spMk id="20" creationId="{F9D95E49-763A-4886-B038-82F734740554}"/>
          </ac:spMkLst>
        </pc:spChg>
        <pc:spChg chg="add del">
          <ac:chgData name="Catherine Schaefer" userId="7bca6112-6ee5-4e97-adfc-7c19ce3f71d6" providerId="ADAL" clId="{B3F9CF44-7885-4AB7-947C-694526FEC080}" dt="2021-02-26T18:31:41.183" v="23" actId="26606"/>
          <ac:spMkLst>
            <pc:docMk/>
            <pc:sldMk cId="2022108741" sldId="267"/>
            <ac:spMk id="22" creationId="{99B60357-232D-4489-8786-BF4E4F74BA76}"/>
          </ac:spMkLst>
        </pc:spChg>
        <pc:spChg chg="add del">
          <ac:chgData name="Catherine Schaefer" userId="7bca6112-6ee5-4e97-adfc-7c19ce3f71d6" providerId="ADAL" clId="{B3F9CF44-7885-4AB7-947C-694526FEC080}" dt="2021-02-26T18:31:52.271" v="25" actId="26606"/>
          <ac:spMkLst>
            <pc:docMk/>
            <pc:sldMk cId="2022108741" sldId="267"/>
            <ac:spMk id="24" creationId="{32AEEBC8-9D30-42EF-95F2-386C2653FBF0}"/>
          </ac:spMkLst>
        </pc:spChg>
        <pc:spChg chg="add del">
          <ac:chgData name="Catherine Schaefer" userId="7bca6112-6ee5-4e97-adfc-7c19ce3f71d6" providerId="ADAL" clId="{B3F9CF44-7885-4AB7-947C-694526FEC080}" dt="2021-02-26T18:31:52.271" v="25" actId="26606"/>
          <ac:spMkLst>
            <pc:docMk/>
            <pc:sldMk cId="2022108741" sldId="267"/>
            <ac:spMk id="25" creationId="{3529E97A-97C3-40EA-8A04-5C02398D568F}"/>
          </ac:spMkLst>
        </pc:spChg>
        <pc:spChg chg="add del">
          <ac:chgData name="Catherine Schaefer" userId="7bca6112-6ee5-4e97-adfc-7c19ce3f71d6" providerId="ADAL" clId="{B3F9CF44-7885-4AB7-947C-694526FEC080}" dt="2021-02-26T18:31:52.271" v="25" actId="26606"/>
          <ac:spMkLst>
            <pc:docMk/>
            <pc:sldMk cId="2022108741" sldId="267"/>
            <ac:spMk id="26" creationId="{59FA8C2E-A5A7-4490-927A-7CD58343EDBB}"/>
          </ac:spMkLst>
        </pc:spChg>
        <pc:spChg chg="add del">
          <ac:chgData name="Catherine Schaefer" userId="7bca6112-6ee5-4e97-adfc-7c19ce3f71d6" providerId="ADAL" clId="{B3F9CF44-7885-4AB7-947C-694526FEC080}" dt="2021-02-26T18:32:21.746" v="30" actId="26606"/>
          <ac:spMkLst>
            <pc:docMk/>
            <pc:sldMk cId="2022108741" sldId="267"/>
            <ac:spMk id="28" creationId="{8B3A2D1A-45FC-4F95-B150-1C13EF2F6D09}"/>
          </ac:spMkLst>
        </pc:spChg>
        <pc:spChg chg="add del">
          <ac:chgData name="Catherine Schaefer" userId="7bca6112-6ee5-4e97-adfc-7c19ce3f71d6" providerId="ADAL" clId="{B3F9CF44-7885-4AB7-947C-694526FEC080}" dt="2021-02-26T18:32:21.746" v="30" actId="26606"/>
          <ac:spMkLst>
            <pc:docMk/>
            <pc:sldMk cId="2022108741" sldId="267"/>
            <ac:spMk id="29" creationId="{39C3C864-C625-4883-B868-9A4C470F4DD5}"/>
          </ac:spMkLst>
        </pc:spChg>
        <pc:spChg chg="add del">
          <ac:chgData name="Catherine Schaefer" userId="7bca6112-6ee5-4e97-adfc-7c19ce3f71d6" providerId="ADAL" clId="{B3F9CF44-7885-4AB7-947C-694526FEC080}" dt="2021-02-26T18:33:34.883" v="39" actId="26606"/>
          <ac:spMkLst>
            <pc:docMk/>
            <pc:sldMk cId="2022108741" sldId="267"/>
            <ac:spMk id="34" creationId="{EC7FF834-B204-4967-8D47-8BB36EAF0EF5}"/>
          </ac:spMkLst>
        </pc:spChg>
        <pc:spChg chg="add del">
          <ac:chgData name="Catherine Schaefer" userId="7bca6112-6ee5-4e97-adfc-7c19ce3f71d6" providerId="ADAL" clId="{B3F9CF44-7885-4AB7-947C-694526FEC080}" dt="2021-02-26T18:33:34.883" v="39" actId="26606"/>
          <ac:spMkLst>
            <pc:docMk/>
            <pc:sldMk cId="2022108741" sldId="267"/>
            <ac:spMk id="36" creationId="{F780A22D-61EA-43E3-BD94-3E39CF902160}"/>
          </ac:spMkLst>
        </pc:spChg>
        <pc:spChg chg="add">
          <ac:chgData name="Catherine Schaefer" userId="7bca6112-6ee5-4e97-adfc-7c19ce3f71d6" providerId="ADAL" clId="{B3F9CF44-7885-4AB7-947C-694526FEC080}" dt="2021-02-26T18:33:34.883" v="39" actId="26606"/>
          <ac:spMkLst>
            <pc:docMk/>
            <pc:sldMk cId="2022108741" sldId="267"/>
            <ac:spMk id="41" creationId="{81AEB8A9-B768-4E30-BA55-D919E6687343}"/>
          </ac:spMkLst>
        </pc:spChg>
        <pc:picChg chg="del mod">
          <ac:chgData name="Catherine Schaefer" userId="7bca6112-6ee5-4e97-adfc-7c19ce3f71d6" providerId="ADAL" clId="{B3F9CF44-7885-4AB7-947C-694526FEC080}" dt="2021-02-26T18:30:11.213" v="11" actId="478"/>
          <ac:picMkLst>
            <pc:docMk/>
            <pc:sldMk cId="2022108741" sldId="267"/>
            <ac:picMk id="5" creationId="{01FF5449-1647-46A2-B61B-546EAFA3A66B}"/>
          </ac:picMkLst>
        </pc:picChg>
        <pc:picChg chg="add mod ord">
          <ac:chgData name="Catherine Schaefer" userId="7bca6112-6ee5-4e97-adfc-7c19ce3f71d6" providerId="ADAL" clId="{B3F9CF44-7885-4AB7-947C-694526FEC080}" dt="2021-02-26T18:34:47.994" v="47" actId="1076"/>
          <ac:picMkLst>
            <pc:docMk/>
            <pc:sldMk cId="2022108741" sldId="267"/>
            <ac:picMk id="6" creationId="{1B03EA80-C973-4570-88C8-2CE75202D973}"/>
          </ac:picMkLst>
        </pc:picChg>
        <pc:picChg chg="add del">
          <ac:chgData name="Catherine Schaefer" userId="7bca6112-6ee5-4e97-adfc-7c19ce3f71d6" providerId="ADAL" clId="{B3F9CF44-7885-4AB7-947C-694526FEC080}" dt="2021-02-26T18:31:37" v="21" actId="26606"/>
          <ac:picMkLst>
            <pc:docMk/>
            <pc:sldMk cId="2022108741" sldId="267"/>
            <ac:picMk id="13" creationId="{07CF545F-9C2E-4446-97CD-AD92990C2B68}"/>
          </ac:picMkLst>
        </pc:picChg>
        <pc:cxnChg chg="add del">
          <ac:chgData name="Catherine Schaefer" userId="7bca6112-6ee5-4e97-adfc-7c19ce3f71d6" providerId="ADAL" clId="{B3F9CF44-7885-4AB7-947C-694526FEC080}" dt="2021-02-26T18:31:41.183" v="23" actId="26606"/>
          <ac:cxnSpMkLst>
            <pc:docMk/>
            <pc:sldMk cId="2022108741" sldId="267"/>
            <ac:cxnSpMk id="19" creationId="{F085D7B9-E066-4923-8CB7-294BF306296A}"/>
          </ac:cxnSpMkLst>
        </pc:cxnChg>
        <pc:cxnChg chg="add del">
          <ac:chgData name="Catherine Schaefer" userId="7bca6112-6ee5-4e97-adfc-7c19ce3f71d6" providerId="ADAL" clId="{B3F9CF44-7885-4AB7-947C-694526FEC080}" dt="2021-02-26T18:31:41.183" v="23" actId="26606"/>
          <ac:cxnSpMkLst>
            <pc:docMk/>
            <pc:sldMk cId="2022108741" sldId="267"/>
            <ac:cxnSpMk id="21" creationId="{25443840-A796-4C43-8DC1-1B738EFEC522}"/>
          </ac:cxnSpMkLst>
        </pc:cxnChg>
      </pc:sldChg>
      <pc:sldChg chg="addSp modSp mod setBg">
        <pc:chgData name="Catherine Schaefer" userId="7bca6112-6ee5-4e97-adfc-7c19ce3f71d6" providerId="ADAL" clId="{B3F9CF44-7885-4AB7-947C-694526FEC080}" dt="2021-02-26T18:44:47.090" v="63" actId="255"/>
        <pc:sldMkLst>
          <pc:docMk/>
          <pc:sldMk cId="3250293828" sldId="275"/>
        </pc:sldMkLst>
        <pc:spChg chg="mod">
          <ac:chgData name="Catherine Schaefer" userId="7bca6112-6ee5-4e97-adfc-7c19ce3f71d6" providerId="ADAL" clId="{B3F9CF44-7885-4AB7-947C-694526FEC080}" dt="2021-02-26T18:44:37.891" v="62" actId="255"/>
          <ac:spMkLst>
            <pc:docMk/>
            <pc:sldMk cId="3250293828" sldId="275"/>
            <ac:spMk id="2" creationId="{E55869C6-E18A-4A3C-9CA6-85BFE77491C7}"/>
          </ac:spMkLst>
        </pc:spChg>
        <pc:spChg chg="mod">
          <ac:chgData name="Catherine Schaefer" userId="7bca6112-6ee5-4e97-adfc-7c19ce3f71d6" providerId="ADAL" clId="{B3F9CF44-7885-4AB7-947C-694526FEC080}" dt="2021-02-26T18:44:47.090" v="63" actId="255"/>
          <ac:spMkLst>
            <pc:docMk/>
            <pc:sldMk cId="3250293828" sldId="275"/>
            <ac:spMk id="3" creationId="{A9FFB66D-5375-4E13-A3FF-0617D29F6C1C}"/>
          </ac:spMkLst>
        </pc:spChg>
        <pc:spChg chg="add">
          <ac:chgData name="Catherine Schaefer" userId="7bca6112-6ee5-4e97-adfc-7c19ce3f71d6" providerId="ADAL" clId="{B3F9CF44-7885-4AB7-947C-694526FEC080}" dt="2021-02-26T18:44:12.347" v="61" actId="26606"/>
          <ac:spMkLst>
            <pc:docMk/>
            <pc:sldMk cId="3250293828" sldId="275"/>
            <ac:spMk id="9" creationId="{8FC9BE17-9A7B-462D-AE50-3D8777387304}"/>
          </ac:spMkLst>
        </pc:spChg>
        <pc:spChg chg="add">
          <ac:chgData name="Catherine Schaefer" userId="7bca6112-6ee5-4e97-adfc-7c19ce3f71d6" providerId="ADAL" clId="{B3F9CF44-7885-4AB7-947C-694526FEC080}" dt="2021-02-26T18:44:12.347" v="61" actId="26606"/>
          <ac:spMkLst>
            <pc:docMk/>
            <pc:sldMk cId="3250293828" sldId="275"/>
            <ac:spMk id="11" creationId="{3EBE8569-6AEC-4B8C-8D53-2DE337CDBA65}"/>
          </ac:spMkLst>
        </pc:spChg>
        <pc:spChg chg="add">
          <ac:chgData name="Catherine Schaefer" userId="7bca6112-6ee5-4e97-adfc-7c19ce3f71d6" providerId="ADAL" clId="{B3F9CF44-7885-4AB7-947C-694526FEC080}" dt="2021-02-26T18:44:12.347" v="61" actId="26606"/>
          <ac:spMkLst>
            <pc:docMk/>
            <pc:sldMk cId="3250293828" sldId="275"/>
            <ac:spMk id="13" creationId="{55D4142C-5077-457F-A6AD-3FECFDB39685}"/>
          </ac:spMkLst>
        </pc:spChg>
        <pc:spChg chg="add">
          <ac:chgData name="Catherine Schaefer" userId="7bca6112-6ee5-4e97-adfc-7c19ce3f71d6" providerId="ADAL" clId="{B3F9CF44-7885-4AB7-947C-694526FEC080}" dt="2021-02-26T18:44:12.347" v="61" actId="26606"/>
          <ac:spMkLst>
            <pc:docMk/>
            <pc:sldMk cId="3250293828" sldId="275"/>
            <ac:spMk id="15" creationId="{7A5F0580-5EE9-419F-96EE-B6529EF6E7D0}"/>
          </ac:spMkLst>
        </pc:spChg>
        <pc:picChg chg="mod ord">
          <ac:chgData name="Catherine Schaefer" userId="7bca6112-6ee5-4e97-adfc-7c19ce3f71d6" providerId="ADAL" clId="{B3F9CF44-7885-4AB7-947C-694526FEC080}" dt="2021-02-26T18:44:12.347" v="61" actId="26606"/>
          <ac:picMkLst>
            <pc:docMk/>
            <pc:sldMk cId="3250293828" sldId="275"/>
            <ac:picMk id="4" creationId="{37C1A820-0286-4E03-8117-37A51D4D3358}"/>
          </ac:picMkLst>
        </pc:picChg>
      </pc:sldChg>
      <pc:sldChg chg="addSp modSp mod setBg">
        <pc:chgData name="Catherine Schaefer" userId="7bca6112-6ee5-4e97-adfc-7c19ce3f71d6" providerId="ADAL" clId="{B3F9CF44-7885-4AB7-947C-694526FEC080}" dt="2021-02-26T18:45:14.307" v="64" actId="26606"/>
        <pc:sldMkLst>
          <pc:docMk/>
          <pc:sldMk cId="182120346" sldId="276"/>
        </pc:sldMkLst>
        <pc:spChg chg="mod">
          <ac:chgData name="Catherine Schaefer" userId="7bca6112-6ee5-4e97-adfc-7c19ce3f71d6" providerId="ADAL" clId="{B3F9CF44-7885-4AB7-947C-694526FEC080}" dt="2021-02-26T18:45:14.307" v="64" actId="26606"/>
          <ac:spMkLst>
            <pc:docMk/>
            <pc:sldMk cId="182120346" sldId="276"/>
            <ac:spMk id="2" creationId="{D8B9D582-A366-48F2-A11D-74FECECA4800}"/>
          </ac:spMkLst>
        </pc:spChg>
        <pc:spChg chg="mod">
          <ac:chgData name="Catherine Schaefer" userId="7bca6112-6ee5-4e97-adfc-7c19ce3f71d6" providerId="ADAL" clId="{B3F9CF44-7885-4AB7-947C-694526FEC080}" dt="2021-02-26T18:45:14.307" v="64" actId="26606"/>
          <ac:spMkLst>
            <pc:docMk/>
            <pc:sldMk cId="182120346" sldId="276"/>
            <ac:spMk id="3" creationId="{632DE9EB-4D98-43F8-8E43-C8EEAD832EE0}"/>
          </ac:spMkLst>
        </pc:spChg>
        <pc:spChg chg="add">
          <ac:chgData name="Catherine Schaefer" userId="7bca6112-6ee5-4e97-adfc-7c19ce3f71d6" providerId="ADAL" clId="{B3F9CF44-7885-4AB7-947C-694526FEC080}" dt="2021-02-26T18:45:14.307" v="64" actId="26606"/>
          <ac:spMkLst>
            <pc:docMk/>
            <pc:sldMk cId="182120346" sldId="276"/>
            <ac:spMk id="8" creationId="{15911E3A-C35B-4EF7-A355-B84E9A14AF4D}"/>
          </ac:spMkLst>
        </pc:spChg>
        <pc:grpChg chg="add">
          <ac:chgData name="Catherine Schaefer" userId="7bca6112-6ee5-4e97-adfc-7c19ce3f71d6" providerId="ADAL" clId="{B3F9CF44-7885-4AB7-947C-694526FEC080}" dt="2021-02-26T18:45:14.307" v="64" actId="26606"/>
          <ac:grpSpMkLst>
            <pc:docMk/>
            <pc:sldMk cId="182120346" sldId="276"/>
            <ac:grpSpMk id="10" creationId="{E21ADB3D-AD65-44B4-847D-5E90E90A5D16}"/>
          </ac:grpSpMkLst>
        </pc:grpChg>
        <pc:grpChg chg="add">
          <ac:chgData name="Catherine Schaefer" userId="7bca6112-6ee5-4e97-adfc-7c19ce3f71d6" providerId="ADAL" clId="{B3F9CF44-7885-4AB7-947C-694526FEC080}" dt="2021-02-26T18:45:14.307" v="64" actId="26606"/>
          <ac:grpSpMkLst>
            <pc:docMk/>
            <pc:sldMk cId="182120346" sldId="276"/>
            <ac:grpSpMk id="33" creationId="{5F8A7F7F-DD1A-4F41-98AC-B9CE2A620CDC}"/>
          </ac:grpSpMkLst>
        </pc:grpChg>
      </pc:sldChg>
      <pc:sldChg chg="addSp delSp modSp mod setBg">
        <pc:chgData name="Catherine Schaefer" userId="7bca6112-6ee5-4e97-adfc-7c19ce3f71d6" providerId="ADAL" clId="{B3F9CF44-7885-4AB7-947C-694526FEC080}" dt="2021-02-26T18:45:36.584" v="68" actId="26606"/>
        <pc:sldMkLst>
          <pc:docMk/>
          <pc:sldMk cId="4144909360" sldId="277"/>
        </pc:sldMkLst>
        <pc:spChg chg="mod">
          <ac:chgData name="Catherine Schaefer" userId="7bca6112-6ee5-4e97-adfc-7c19ce3f71d6" providerId="ADAL" clId="{B3F9CF44-7885-4AB7-947C-694526FEC080}" dt="2021-02-26T18:45:36.584" v="68" actId="26606"/>
          <ac:spMkLst>
            <pc:docMk/>
            <pc:sldMk cId="4144909360" sldId="277"/>
            <ac:spMk id="2" creationId="{25F8E7AE-D998-4BFE-8008-75C24CE16320}"/>
          </ac:spMkLst>
        </pc:spChg>
        <pc:spChg chg="mod">
          <ac:chgData name="Catherine Schaefer" userId="7bca6112-6ee5-4e97-adfc-7c19ce3f71d6" providerId="ADAL" clId="{B3F9CF44-7885-4AB7-947C-694526FEC080}" dt="2021-02-26T18:45:36.584" v="68" actId="26606"/>
          <ac:spMkLst>
            <pc:docMk/>
            <pc:sldMk cId="4144909360" sldId="277"/>
            <ac:spMk id="3" creationId="{31CCCAC0-84E7-4A9B-BA0A-8D2ACDA4884C}"/>
          </ac:spMkLst>
        </pc:spChg>
        <pc:spChg chg="del mod">
          <ac:chgData name="Catherine Schaefer" userId="7bca6112-6ee5-4e97-adfc-7c19ce3f71d6" providerId="ADAL" clId="{B3F9CF44-7885-4AB7-947C-694526FEC080}" dt="2021-02-26T18:45:31.514" v="67" actId="478"/>
          <ac:spMkLst>
            <pc:docMk/>
            <pc:sldMk cId="4144909360" sldId="277"/>
            <ac:spMk id="4" creationId="{E52C5AF8-2044-4B98-AF84-0BC4AD38A53F}"/>
          </ac:spMkLst>
        </pc:spChg>
        <pc:spChg chg="add">
          <ac:chgData name="Catherine Schaefer" userId="7bca6112-6ee5-4e97-adfc-7c19ce3f71d6" providerId="ADAL" clId="{B3F9CF44-7885-4AB7-947C-694526FEC080}" dt="2021-02-26T18:45:36.584" v="68" actId="26606"/>
          <ac:spMkLst>
            <pc:docMk/>
            <pc:sldMk cId="4144909360" sldId="277"/>
            <ac:spMk id="8" creationId="{C54A3646-77FE-4862-96CE-45260829B18F}"/>
          </ac:spMkLst>
        </pc:spChg>
        <pc:spChg chg="add">
          <ac:chgData name="Catherine Schaefer" userId="7bca6112-6ee5-4e97-adfc-7c19ce3f71d6" providerId="ADAL" clId="{B3F9CF44-7885-4AB7-947C-694526FEC080}" dt="2021-02-26T18:45:36.584" v="68" actId="26606"/>
          <ac:spMkLst>
            <pc:docMk/>
            <pc:sldMk cId="4144909360" sldId="277"/>
            <ac:spMk id="33" creationId="{700D0C16-8549-4373-8B7C-3555082CEA0B}"/>
          </ac:spMkLst>
        </pc:spChg>
        <pc:spChg chg="add">
          <ac:chgData name="Catherine Schaefer" userId="7bca6112-6ee5-4e97-adfc-7c19ce3f71d6" providerId="ADAL" clId="{B3F9CF44-7885-4AB7-947C-694526FEC080}" dt="2021-02-26T18:45:36.584" v="68" actId="26606"/>
          <ac:spMkLst>
            <pc:docMk/>
            <pc:sldMk cId="4144909360" sldId="277"/>
            <ac:spMk id="35" creationId="{C7341777-0F86-4E1E-A07F-2076F00D04EC}"/>
          </ac:spMkLst>
        </pc:spChg>
        <pc:grpChg chg="add">
          <ac:chgData name="Catherine Schaefer" userId="7bca6112-6ee5-4e97-adfc-7c19ce3f71d6" providerId="ADAL" clId="{B3F9CF44-7885-4AB7-947C-694526FEC080}" dt="2021-02-26T18:45:36.584" v="68" actId="26606"/>
          <ac:grpSpMkLst>
            <pc:docMk/>
            <pc:sldMk cId="4144909360" sldId="277"/>
            <ac:grpSpMk id="10" creationId="{3F6FA249-9C10-48B9-9F72-1F333D8A9486}"/>
          </ac:grpSpMkLst>
        </pc:grpChg>
      </pc:sldChg>
      <pc:sldChg chg="addSp modSp mod setBg">
        <pc:chgData name="Catherine Schaefer" userId="7bca6112-6ee5-4e97-adfc-7c19ce3f71d6" providerId="ADAL" clId="{B3F9CF44-7885-4AB7-947C-694526FEC080}" dt="2021-02-26T18:45:49.573" v="69" actId="26606"/>
        <pc:sldMkLst>
          <pc:docMk/>
          <pc:sldMk cId="3710452304" sldId="278"/>
        </pc:sldMkLst>
        <pc:spChg chg="mod">
          <ac:chgData name="Catherine Schaefer" userId="7bca6112-6ee5-4e97-adfc-7c19ce3f71d6" providerId="ADAL" clId="{B3F9CF44-7885-4AB7-947C-694526FEC080}" dt="2021-02-26T18:45:49.573" v="69" actId="26606"/>
          <ac:spMkLst>
            <pc:docMk/>
            <pc:sldMk cId="3710452304" sldId="278"/>
            <ac:spMk id="2" creationId="{22B2DF03-13E1-4EAF-83D3-3FE015118CDC}"/>
          </ac:spMkLst>
        </pc:spChg>
        <pc:spChg chg="mod">
          <ac:chgData name="Catherine Schaefer" userId="7bca6112-6ee5-4e97-adfc-7c19ce3f71d6" providerId="ADAL" clId="{B3F9CF44-7885-4AB7-947C-694526FEC080}" dt="2021-02-26T18:45:49.573" v="69" actId="26606"/>
          <ac:spMkLst>
            <pc:docMk/>
            <pc:sldMk cId="3710452304" sldId="278"/>
            <ac:spMk id="3" creationId="{7FEB5C86-9FA1-4CF1-BF40-5487D22C525A}"/>
          </ac:spMkLst>
        </pc:spChg>
        <pc:spChg chg="add">
          <ac:chgData name="Catherine Schaefer" userId="7bca6112-6ee5-4e97-adfc-7c19ce3f71d6" providerId="ADAL" clId="{B3F9CF44-7885-4AB7-947C-694526FEC080}" dt="2021-02-26T18:45:49.573" v="69" actId="26606"/>
          <ac:spMkLst>
            <pc:docMk/>
            <pc:sldMk cId="3710452304" sldId="278"/>
            <ac:spMk id="8" creationId="{C54A3646-77FE-4862-96CE-45260829B18F}"/>
          </ac:spMkLst>
        </pc:spChg>
        <pc:spChg chg="add">
          <ac:chgData name="Catherine Schaefer" userId="7bca6112-6ee5-4e97-adfc-7c19ce3f71d6" providerId="ADAL" clId="{B3F9CF44-7885-4AB7-947C-694526FEC080}" dt="2021-02-26T18:45:49.573" v="69" actId="26606"/>
          <ac:spMkLst>
            <pc:docMk/>
            <pc:sldMk cId="3710452304" sldId="278"/>
            <ac:spMk id="33" creationId="{700D0C16-8549-4373-8B7C-3555082CEA0B}"/>
          </ac:spMkLst>
        </pc:spChg>
        <pc:spChg chg="add">
          <ac:chgData name="Catherine Schaefer" userId="7bca6112-6ee5-4e97-adfc-7c19ce3f71d6" providerId="ADAL" clId="{B3F9CF44-7885-4AB7-947C-694526FEC080}" dt="2021-02-26T18:45:49.573" v="69" actId="26606"/>
          <ac:spMkLst>
            <pc:docMk/>
            <pc:sldMk cId="3710452304" sldId="278"/>
            <ac:spMk id="35" creationId="{C7341777-0F86-4E1E-A07F-2076F00D04EC}"/>
          </ac:spMkLst>
        </pc:spChg>
        <pc:grpChg chg="add">
          <ac:chgData name="Catherine Schaefer" userId="7bca6112-6ee5-4e97-adfc-7c19ce3f71d6" providerId="ADAL" clId="{B3F9CF44-7885-4AB7-947C-694526FEC080}" dt="2021-02-26T18:45:49.573" v="69" actId="26606"/>
          <ac:grpSpMkLst>
            <pc:docMk/>
            <pc:sldMk cId="3710452304" sldId="278"/>
            <ac:grpSpMk id="10" creationId="{3F6FA249-9C10-48B9-9F72-1F333D8A9486}"/>
          </ac:grpSpMkLst>
        </pc:grpChg>
      </pc:sldChg>
      <pc:sldChg chg="addSp delSp modSp mod setBg">
        <pc:chgData name="Catherine Schaefer" userId="7bca6112-6ee5-4e97-adfc-7c19ce3f71d6" providerId="ADAL" clId="{B3F9CF44-7885-4AB7-947C-694526FEC080}" dt="2021-02-26T18:42:50.335" v="60" actId="255"/>
        <pc:sldMkLst>
          <pc:docMk/>
          <pc:sldMk cId="971339575" sldId="285"/>
        </pc:sldMkLst>
        <pc:spChg chg="mod">
          <ac:chgData name="Catherine Schaefer" userId="7bca6112-6ee5-4e97-adfc-7c19ce3f71d6" providerId="ADAL" clId="{B3F9CF44-7885-4AB7-947C-694526FEC080}" dt="2021-02-26T18:42:28.629" v="58" actId="26606"/>
          <ac:spMkLst>
            <pc:docMk/>
            <pc:sldMk cId="971339575" sldId="285"/>
            <ac:spMk id="2" creationId="{E7D2E863-B0C7-4A66-86DA-DA0B7434EC0C}"/>
          </ac:spMkLst>
        </pc:spChg>
        <pc:spChg chg="mod ord">
          <ac:chgData name="Catherine Schaefer" userId="7bca6112-6ee5-4e97-adfc-7c19ce3f71d6" providerId="ADAL" clId="{B3F9CF44-7885-4AB7-947C-694526FEC080}" dt="2021-02-26T18:42:50.335" v="60" actId="255"/>
          <ac:spMkLst>
            <pc:docMk/>
            <pc:sldMk cId="971339575" sldId="285"/>
            <ac:spMk id="3" creationId="{DFBF93A5-C3B8-4CBD-B791-E89CB584B97F}"/>
          </ac:spMkLst>
        </pc:spChg>
        <pc:spChg chg="add del">
          <ac:chgData name="Catherine Schaefer" userId="7bca6112-6ee5-4e97-adfc-7c19ce3f71d6" providerId="ADAL" clId="{B3F9CF44-7885-4AB7-947C-694526FEC080}" dt="2021-02-26T18:42:28.629" v="58" actId="26606"/>
          <ac:spMkLst>
            <pc:docMk/>
            <pc:sldMk cId="971339575" sldId="285"/>
            <ac:spMk id="11" creationId="{C4E4288A-DFC8-40A2-90E5-70E851A933AD}"/>
          </ac:spMkLst>
        </pc:spChg>
        <pc:spChg chg="add del">
          <ac:chgData name="Catherine Schaefer" userId="7bca6112-6ee5-4e97-adfc-7c19ce3f71d6" providerId="ADAL" clId="{B3F9CF44-7885-4AB7-947C-694526FEC080}" dt="2021-02-26T18:42:28.629" v="58" actId="26606"/>
          <ac:spMkLst>
            <pc:docMk/>
            <pc:sldMk cId="971339575" sldId="285"/>
            <ac:spMk id="17" creationId="{BD2BFF02-DF78-4F07-B176-52514E13127D}"/>
          </ac:spMkLst>
        </pc:spChg>
        <pc:spChg chg="add del">
          <ac:chgData name="Catherine Schaefer" userId="7bca6112-6ee5-4e97-adfc-7c19ce3f71d6" providerId="ADAL" clId="{B3F9CF44-7885-4AB7-947C-694526FEC080}" dt="2021-02-26T18:42:28.629" v="58" actId="26606"/>
          <ac:spMkLst>
            <pc:docMk/>
            <pc:sldMk cId="971339575" sldId="285"/>
            <ac:spMk id="19" creationId="{0DB06EAB-7D8C-403A-86C5-B5FD79A13650}"/>
          </ac:spMkLst>
        </pc:spChg>
        <pc:spChg chg="add del">
          <ac:chgData name="Catherine Schaefer" userId="7bca6112-6ee5-4e97-adfc-7c19ce3f71d6" providerId="ADAL" clId="{B3F9CF44-7885-4AB7-947C-694526FEC080}" dt="2021-02-26T18:41:49.617" v="55" actId="26606"/>
          <ac:spMkLst>
            <pc:docMk/>
            <pc:sldMk cId="971339575" sldId="285"/>
            <ac:spMk id="24" creationId="{90335088-38E0-4BED-9B90-622081DD6F57}"/>
          </ac:spMkLst>
        </pc:spChg>
        <pc:spChg chg="add">
          <ac:chgData name="Catherine Schaefer" userId="7bca6112-6ee5-4e97-adfc-7c19ce3f71d6" providerId="ADAL" clId="{B3F9CF44-7885-4AB7-947C-694526FEC080}" dt="2021-02-26T18:42:28.629" v="58" actId="26606"/>
          <ac:spMkLst>
            <pc:docMk/>
            <pc:sldMk cId="971339575" sldId="285"/>
            <ac:spMk id="30" creationId="{BD2BFF02-DF78-4F07-B176-52514E13127D}"/>
          </ac:spMkLst>
        </pc:spChg>
        <pc:spChg chg="add">
          <ac:chgData name="Catherine Schaefer" userId="7bca6112-6ee5-4e97-adfc-7c19ce3f71d6" providerId="ADAL" clId="{B3F9CF44-7885-4AB7-947C-694526FEC080}" dt="2021-02-26T18:42:28.629" v="58" actId="26606"/>
          <ac:spMkLst>
            <pc:docMk/>
            <pc:sldMk cId="971339575" sldId="285"/>
            <ac:spMk id="32" creationId="{0DB06EAB-7D8C-403A-86C5-B5FD79A13650}"/>
          </ac:spMkLst>
        </pc:spChg>
        <pc:spChg chg="add del">
          <ac:chgData name="Catherine Schaefer" userId="7bca6112-6ee5-4e97-adfc-7c19ce3f71d6" providerId="ADAL" clId="{B3F9CF44-7885-4AB7-947C-694526FEC080}" dt="2021-02-26T18:41:49.617" v="55" actId="26606"/>
          <ac:spMkLst>
            <pc:docMk/>
            <pc:sldMk cId="971339575" sldId="285"/>
            <ac:spMk id="54" creationId="{A4249563-BEA5-4169-A07E-28FCC61B2DA5}"/>
          </ac:spMkLst>
        </pc:spChg>
        <pc:spChg chg="add del">
          <ac:chgData name="Catherine Schaefer" userId="7bca6112-6ee5-4e97-adfc-7c19ce3f71d6" providerId="ADAL" clId="{B3F9CF44-7885-4AB7-947C-694526FEC080}" dt="2021-02-26T18:42:28.559" v="57" actId="26606"/>
          <ac:spMkLst>
            <pc:docMk/>
            <pc:sldMk cId="971339575" sldId="285"/>
            <ac:spMk id="56" creationId="{AC8A7234-FBC2-47B7-AC1D-38831D542024}"/>
          </ac:spMkLst>
        </pc:spChg>
        <pc:spChg chg="add del">
          <ac:chgData name="Catherine Schaefer" userId="7bca6112-6ee5-4e97-adfc-7c19ce3f71d6" providerId="ADAL" clId="{B3F9CF44-7885-4AB7-947C-694526FEC080}" dt="2021-02-26T18:42:28.559" v="57" actId="26606"/>
          <ac:spMkLst>
            <pc:docMk/>
            <pc:sldMk cId="971339575" sldId="285"/>
            <ac:spMk id="83" creationId="{F555C88A-BC04-4A54-A56D-A033666FC659}"/>
          </ac:spMkLst>
        </pc:spChg>
        <pc:spChg chg="add">
          <ac:chgData name="Catherine Schaefer" userId="7bca6112-6ee5-4e97-adfc-7c19ce3f71d6" providerId="ADAL" clId="{B3F9CF44-7885-4AB7-947C-694526FEC080}" dt="2021-02-26T18:42:28.629" v="58" actId="26606"/>
          <ac:spMkLst>
            <pc:docMk/>
            <pc:sldMk cId="971339575" sldId="285"/>
            <ac:spMk id="85" creationId="{C4E4288A-DFC8-40A2-90E5-70E851A933AD}"/>
          </ac:spMkLst>
        </pc:spChg>
        <pc:grpChg chg="add del">
          <ac:chgData name="Catherine Schaefer" userId="7bca6112-6ee5-4e97-adfc-7c19ce3f71d6" providerId="ADAL" clId="{B3F9CF44-7885-4AB7-947C-694526FEC080}" dt="2021-02-26T18:42:28.629" v="58" actId="26606"/>
          <ac:grpSpMkLst>
            <pc:docMk/>
            <pc:sldMk cId="971339575" sldId="285"/>
            <ac:grpSpMk id="13" creationId="{B63C2D82-D4FA-4A37-BB01-1E7B21E4FF20}"/>
          </ac:grpSpMkLst>
        </pc:grpChg>
        <pc:grpChg chg="add del">
          <ac:chgData name="Catherine Schaefer" userId="7bca6112-6ee5-4e97-adfc-7c19ce3f71d6" providerId="ADAL" clId="{B3F9CF44-7885-4AB7-947C-694526FEC080}" dt="2021-02-26T18:41:49.617" v="55" actId="26606"/>
          <ac:grpSpMkLst>
            <pc:docMk/>
            <pc:sldMk cId="971339575" sldId="285"/>
            <ac:grpSpMk id="26" creationId="{A88B63D1-EC4A-4B2D-B3B9-1C9B0A324896}"/>
          </ac:grpSpMkLst>
        </pc:grpChg>
        <pc:grpChg chg="add del">
          <ac:chgData name="Catherine Schaefer" userId="7bca6112-6ee5-4e97-adfc-7c19ce3f71d6" providerId="ADAL" clId="{B3F9CF44-7885-4AB7-947C-694526FEC080}" dt="2021-02-26T18:41:49.617" v="55" actId="26606"/>
          <ac:grpSpMkLst>
            <pc:docMk/>
            <pc:sldMk cId="971339575" sldId="285"/>
            <ac:grpSpMk id="49" creationId="{5326AEFA-DAC4-4126-933D-90F30D236625}"/>
          </ac:grpSpMkLst>
        </pc:grpChg>
        <pc:grpChg chg="add del">
          <ac:chgData name="Catherine Schaefer" userId="7bca6112-6ee5-4e97-adfc-7c19ce3f71d6" providerId="ADAL" clId="{B3F9CF44-7885-4AB7-947C-694526FEC080}" dt="2021-02-26T18:42:28.559" v="57" actId="26606"/>
          <ac:grpSpMkLst>
            <pc:docMk/>
            <pc:sldMk cId="971339575" sldId="285"/>
            <ac:grpSpMk id="57" creationId="{5B29C9C4-5864-4F3A-8E17-0AEC2C5D814B}"/>
          </ac:grpSpMkLst>
        </pc:grpChg>
        <pc:grpChg chg="add del">
          <ac:chgData name="Catherine Schaefer" userId="7bca6112-6ee5-4e97-adfc-7c19ce3f71d6" providerId="ADAL" clId="{B3F9CF44-7885-4AB7-947C-694526FEC080}" dt="2021-02-26T18:42:28.559" v="57" actId="26606"/>
          <ac:grpSpMkLst>
            <pc:docMk/>
            <pc:sldMk cId="971339575" sldId="285"/>
            <ac:grpSpMk id="79" creationId="{BB8A2183-F453-4E6E-8464-C94E2F181A2B}"/>
          </ac:grpSpMkLst>
        </pc:grpChg>
        <pc:grpChg chg="add">
          <ac:chgData name="Catherine Schaefer" userId="7bca6112-6ee5-4e97-adfc-7c19ce3f71d6" providerId="ADAL" clId="{B3F9CF44-7885-4AB7-947C-694526FEC080}" dt="2021-02-26T18:42:28.629" v="58" actId="26606"/>
          <ac:grpSpMkLst>
            <pc:docMk/>
            <pc:sldMk cId="971339575" sldId="285"/>
            <ac:grpSpMk id="86" creationId="{B63C2D82-D4FA-4A37-BB01-1E7B21E4FF20}"/>
          </ac:grpSpMkLst>
        </pc:grpChg>
        <pc:picChg chg="mod">
          <ac:chgData name="Catherine Schaefer" userId="7bca6112-6ee5-4e97-adfc-7c19ce3f71d6" providerId="ADAL" clId="{B3F9CF44-7885-4AB7-947C-694526FEC080}" dt="2021-02-26T18:42:28.629" v="58" actId="26606"/>
          <ac:picMkLst>
            <pc:docMk/>
            <pc:sldMk cId="971339575" sldId="285"/>
            <ac:picMk id="4" creationId="{5FB7D258-B7EF-47E2-BCBA-9A23402845C6}"/>
          </ac:picMkLst>
        </pc:picChg>
        <pc:picChg chg="mod ord">
          <ac:chgData name="Catherine Schaefer" userId="7bca6112-6ee5-4e97-adfc-7c19ce3f71d6" providerId="ADAL" clId="{B3F9CF44-7885-4AB7-947C-694526FEC080}" dt="2021-02-26T18:42:28.629" v="58" actId="26606"/>
          <ac:picMkLst>
            <pc:docMk/>
            <pc:sldMk cId="971339575" sldId="285"/>
            <ac:picMk id="6" creationId="{8D2E75C7-C501-4C8C-985F-D950B24A938D}"/>
          </ac:picMkLst>
        </pc:picChg>
      </pc:sldChg>
      <pc:sldChg chg="del">
        <pc:chgData name="Catherine Schaefer" userId="7bca6112-6ee5-4e97-adfc-7c19ce3f71d6" providerId="ADAL" clId="{B3F9CF44-7885-4AB7-947C-694526FEC080}" dt="2021-02-26T18:46:30.676" v="73" actId="2696"/>
        <pc:sldMkLst>
          <pc:docMk/>
          <pc:sldMk cId="2681903880" sldId="286"/>
        </pc:sldMkLst>
      </pc:sldChg>
      <pc:sldChg chg="modSp mod">
        <pc:chgData name="Catherine Schaefer" userId="7bca6112-6ee5-4e97-adfc-7c19ce3f71d6" providerId="ADAL" clId="{B3F9CF44-7885-4AB7-947C-694526FEC080}" dt="2021-02-26T18:46:00.660" v="71" actId="1076"/>
        <pc:sldMkLst>
          <pc:docMk/>
          <pc:sldMk cId="3377773344" sldId="287"/>
        </pc:sldMkLst>
        <pc:spChg chg="mod">
          <ac:chgData name="Catherine Schaefer" userId="7bca6112-6ee5-4e97-adfc-7c19ce3f71d6" providerId="ADAL" clId="{B3F9CF44-7885-4AB7-947C-694526FEC080}" dt="2021-02-26T18:46:00.660" v="71" actId="1076"/>
          <ac:spMkLst>
            <pc:docMk/>
            <pc:sldMk cId="3377773344" sldId="287"/>
            <ac:spMk id="2" creationId="{4F337211-4462-47B9-AAF2-FD9A1CC35991}"/>
          </ac:spMkLst>
        </pc:spChg>
        <pc:spChg chg="mod">
          <ac:chgData name="Catherine Schaefer" userId="7bca6112-6ee5-4e97-adfc-7c19ce3f71d6" providerId="ADAL" clId="{B3F9CF44-7885-4AB7-947C-694526FEC080}" dt="2021-02-26T18:45:58.745" v="70" actId="1076"/>
          <ac:spMkLst>
            <pc:docMk/>
            <pc:sldMk cId="3377773344" sldId="287"/>
            <ac:spMk id="3" creationId="{F115BB5C-7239-494D-A4EC-BF321126FA09}"/>
          </ac:spMkLst>
        </pc:spChg>
      </pc:sldChg>
      <pc:sldChg chg="del">
        <pc:chgData name="Catherine Schaefer" userId="7bca6112-6ee5-4e97-adfc-7c19ce3f71d6" providerId="ADAL" clId="{B3F9CF44-7885-4AB7-947C-694526FEC080}" dt="2021-02-26T18:46:48.608" v="74" actId="2696"/>
        <pc:sldMkLst>
          <pc:docMk/>
          <pc:sldMk cId="2640829727" sldId="289"/>
        </pc:sldMkLst>
      </pc:sldChg>
      <pc:sldChg chg="modSp new mod ord">
        <pc:chgData name="Catherine Schaefer" userId="7bca6112-6ee5-4e97-adfc-7c19ce3f71d6" providerId="ADAL" clId="{B3F9CF44-7885-4AB7-947C-694526FEC080}" dt="2021-02-26T20:22:17.488" v="582"/>
        <pc:sldMkLst>
          <pc:docMk/>
          <pc:sldMk cId="2786925678" sldId="289"/>
        </pc:sldMkLst>
        <pc:spChg chg="mod">
          <ac:chgData name="Catherine Schaefer" userId="7bca6112-6ee5-4e97-adfc-7c19ce3f71d6" providerId="ADAL" clId="{B3F9CF44-7885-4AB7-947C-694526FEC080}" dt="2021-02-26T20:21:22.672" v="488" actId="20577"/>
          <ac:spMkLst>
            <pc:docMk/>
            <pc:sldMk cId="2786925678" sldId="289"/>
            <ac:spMk id="2" creationId="{222EBE5B-EA14-4642-9974-864E9A17C212}"/>
          </ac:spMkLst>
        </pc:spChg>
        <pc:spChg chg="mod">
          <ac:chgData name="Catherine Schaefer" userId="7bca6112-6ee5-4e97-adfc-7c19ce3f71d6" providerId="ADAL" clId="{B3F9CF44-7885-4AB7-947C-694526FEC080}" dt="2021-02-26T20:21:58.258" v="576" actId="20577"/>
          <ac:spMkLst>
            <pc:docMk/>
            <pc:sldMk cId="2786925678" sldId="289"/>
            <ac:spMk id="3" creationId="{4B145B2B-65C9-423F-B1F8-F21E6C0E0CD8}"/>
          </ac:spMkLst>
        </pc:spChg>
      </pc:sldChg>
    </pc:docChg>
  </pc:docChgLst>
  <pc:docChgLst>
    <pc:chgData name="Catherine Schaefer" userId="7bca6112-6ee5-4e97-adfc-7c19ce3f71d6" providerId="ADAL" clId="{5B2AB991-BD57-4477-9BD5-3C0BD7E933C5}"/>
    <pc:docChg chg="modSld">
      <pc:chgData name="Catherine Schaefer" userId="7bca6112-6ee5-4e97-adfc-7c19ce3f71d6" providerId="ADAL" clId="{5B2AB991-BD57-4477-9BD5-3C0BD7E933C5}" dt="2021-03-24T19:42:31.325" v="8" actId="1076"/>
      <pc:docMkLst>
        <pc:docMk/>
      </pc:docMkLst>
      <pc:sldChg chg="modSp mod">
        <pc:chgData name="Catherine Schaefer" userId="7bca6112-6ee5-4e97-adfc-7c19ce3f71d6" providerId="ADAL" clId="{5B2AB991-BD57-4477-9BD5-3C0BD7E933C5}" dt="2021-03-24T19:42:31.325" v="8" actId="1076"/>
        <pc:sldMkLst>
          <pc:docMk/>
          <pc:sldMk cId="2022108741" sldId="267"/>
        </pc:sldMkLst>
        <pc:spChg chg="mod">
          <ac:chgData name="Catherine Schaefer" userId="7bca6112-6ee5-4e97-adfc-7c19ce3f71d6" providerId="ADAL" clId="{5B2AB991-BD57-4477-9BD5-3C0BD7E933C5}" dt="2021-03-24T19:42:31.325" v="8" actId="1076"/>
          <ac:spMkLst>
            <pc:docMk/>
            <pc:sldMk cId="2022108741" sldId="267"/>
            <ac:spMk id="3" creationId="{01703D47-770C-4444-AF4D-737065EB9E22}"/>
          </ac:spMkLst>
        </pc:spChg>
        <pc:picChg chg="mod">
          <ac:chgData name="Catherine Schaefer" userId="7bca6112-6ee5-4e97-adfc-7c19ce3f71d6" providerId="ADAL" clId="{5B2AB991-BD57-4477-9BD5-3C0BD7E933C5}" dt="2021-03-24T19:42:28.551" v="7" actId="1076"/>
          <ac:picMkLst>
            <pc:docMk/>
            <pc:sldMk cId="2022108741" sldId="267"/>
            <ac:picMk id="6" creationId="{1B03EA80-C973-4570-88C8-2CE75202D9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C242833-F15A-430F-8C95-F7C34D7A3669}" type="datetimeFigureOut">
              <a:rPr lang="en-US" smtClean="0"/>
              <a:t>3/24/2021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B0C373C-FB0C-4ED6-B675-0248229903E2}" type="slidenum">
              <a:rPr lang="en-US" smtClean="0"/>
              <a:t>‹#›</a:t>
            </a:fld>
            <a:endParaRPr lang="en-US"/>
          </a:p>
        </p:txBody>
      </p:sp>
    </p:spTree>
    <p:extLst>
      <p:ext uri="{BB962C8B-B14F-4D97-AF65-F5344CB8AC3E}">
        <p14:creationId xmlns:p14="http://schemas.microsoft.com/office/powerpoint/2010/main" val="135074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1</a:t>
            </a:fld>
            <a:endParaRPr lang="en-US"/>
          </a:p>
        </p:txBody>
      </p:sp>
    </p:spTree>
    <p:extLst>
      <p:ext uri="{BB962C8B-B14F-4D97-AF65-F5344CB8AC3E}">
        <p14:creationId xmlns:p14="http://schemas.microsoft.com/office/powerpoint/2010/main" val="187865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C373C-FB0C-4ED6-B675-0248229903E2}" type="slidenum">
              <a:rPr lang="en-US" smtClean="0"/>
              <a:t>11</a:t>
            </a:fld>
            <a:endParaRPr lang="en-US"/>
          </a:p>
        </p:txBody>
      </p:sp>
    </p:spTree>
    <p:extLst>
      <p:ext uri="{BB962C8B-B14F-4D97-AF65-F5344CB8AC3E}">
        <p14:creationId xmlns:p14="http://schemas.microsoft.com/office/powerpoint/2010/main" val="339455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12</a:t>
            </a:fld>
            <a:endParaRPr lang="en-US"/>
          </a:p>
        </p:txBody>
      </p:sp>
    </p:spTree>
    <p:extLst>
      <p:ext uri="{BB962C8B-B14F-4D97-AF65-F5344CB8AC3E}">
        <p14:creationId xmlns:p14="http://schemas.microsoft.com/office/powerpoint/2010/main" val="61448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13</a:t>
            </a:fld>
            <a:endParaRPr lang="en-US"/>
          </a:p>
        </p:txBody>
      </p:sp>
    </p:spTree>
    <p:extLst>
      <p:ext uri="{BB962C8B-B14F-4D97-AF65-F5344CB8AC3E}">
        <p14:creationId xmlns:p14="http://schemas.microsoft.com/office/powerpoint/2010/main" val="286710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Question: How does your Chapter deliver your certificates to attendees – onsite, following the event?</a:t>
            </a:r>
          </a:p>
          <a:p>
            <a:endParaRPr lang="en-US" baseline="0" dirty="0"/>
          </a:p>
          <a:p>
            <a:r>
              <a:rPr lang="en-US" baseline="0" dirty="0"/>
              <a:t>Why? On occasion, we will receive a call from a member who is being audited. If she is missing a certificate, we can reference the sign-in sheet, fill in her name on the certificate copy, and provide her an approved certificate of completion.</a:t>
            </a:r>
          </a:p>
          <a:p>
            <a:endParaRPr lang="en-US" dirty="0"/>
          </a:p>
          <a:p>
            <a:endParaRPr lang="en-US" dirty="0"/>
          </a:p>
        </p:txBody>
      </p:sp>
      <p:sp>
        <p:nvSpPr>
          <p:cNvPr id="4" name="Slide Number Placeholder 3"/>
          <p:cNvSpPr>
            <a:spLocks noGrp="1"/>
          </p:cNvSpPr>
          <p:nvPr>
            <p:ph type="sldNum" sz="quarter" idx="10"/>
          </p:nvPr>
        </p:nvSpPr>
        <p:spPr/>
        <p:txBody>
          <a:bodyPr/>
          <a:lstStyle/>
          <a:p>
            <a:fld id="{8B0C373C-FB0C-4ED6-B675-0248229903E2}" type="slidenum">
              <a:rPr lang="en-US" smtClean="0"/>
              <a:t>14</a:t>
            </a:fld>
            <a:endParaRPr lang="en-US"/>
          </a:p>
        </p:txBody>
      </p:sp>
    </p:spTree>
    <p:extLst>
      <p:ext uri="{BB962C8B-B14F-4D97-AF65-F5344CB8AC3E}">
        <p14:creationId xmlns:p14="http://schemas.microsoft.com/office/powerpoint/2010/main" val="104701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15</a:t>
            </a:fld>
            <a:endParaRPr lang="en-US"/>
          </a:p>
        </p:txBody>
      </p:sp>
    </p:spTree>
    <p:extLst>
      <p:ext uri="{BB962C8B-B14F-4D97-AF65-F5344CB8AC3E}">
        <p14:creationId xmlns:p14="http://schemas.microsoft.com/office/powerpoint/2010/main" val="3801127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17</a:t>
            </a:fld>
            <a:endParaRPr lang="en-US"/>
          </a:p>
        </p:txBody>
      </p:sp>
    </p:spTree>
    <p:extLst>
      <p:ext uri="{BB962C8B-B14F-4D97-AF65-F5344CB8AC3E}">
        <p14:creationId xmlns:p14="http://schemas.microsoft.com/office/powerpoint/2010/main" val="318310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18</a:t>
            </a:fld>
            <a:endParaRPr lang="en-US"/>
          </a:p>
        </p:txBody>
      </p:sp>
    </p:spTree>
    <p:extLst>
      <p:ext uri="{BB962C8B-B14F-4D97-AF65-F5344CB8AC3E}">
        <p14:creationId xmlns:p14="http://schemas.microsoft.com/office/powerpoint/2010/main" val="152328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30 day requirement is consistent with NASBA Standards. </a:t>
            </a:r>
            <a:r>
              <a:rPr lang="en-US" baseline="0" dirty="0"/>
              <a:t>However, we recommend packets be submitted as soon as possible, (1) out of respect to attendees anticipating approved CPE (2) for your own benefit to get the paperwork off your hands and prevent losing any documentation. </a:t>
            </a:r>
          </a:p>
          <a:p>
            <a:endParaRPr lang="en-US" baseline="0" dirty="0"/>
          </a:p>
          <a:p>
            <a:r>
              <a:rPr lang="en-US" baseline="0" dirty="0"/>
              <a:t>If your packet is not approved due to missing items, you will have until the end of the NASBA programming year to submit your completed packet – September 30. We will not approve anything outside the current year. For example, we will not approve any programs prior to November 1, 2018 – even if the packet had partially been submitted previously.</a:t>
            </a:r>
          </a:p>
          <a:p>
            <a:endParaRPr lang="en-US" baseline="0" dirty="0"/>
          </a:p>
          <a:p>
            <a:r>
              <a:rPr lang="en-US" baseline="0" dirty="0"/>
              <a:t>We are required to submit our list of CPE approved events to NASBA by November 1, 2019. Because of this tight turn around, we ask that your Chapter submit all CPE held November 1, 2018 – September 30, 2019 by September 30. For any events your Chapter plans to host in October 2018, please submit your CPE request form by the September 30 deadline. You may submit the remaining requirements following your event.</a:t>
            </a:r>
          </a:p>
          <a:p>
            <a:endParaRPr lang="en-US" baseline="0" dirty="0"/>
          </a:p>
          <a:p>
            <a:r>
              <a:rPr lang="en-US" baseline="0" dirty="0"/>
              <a:t>This September 30 deadline allows ample time for to prepare a complete report for our NASBA licensing renewal. </a:t>
            </a:r>
            <a:endParaRPr lang="en-US" dirty="0"/>
          </a:p>
          <a:p>
            <a:endParaRPr lang="en-US" dirty="0"/>
          </a:p>
        </p:txBody>
      </p:sp>
      <p:sp>
        <p:nvSpPr>
          <p:cNvPr id="4" name="Slide Number Placeholder 3"/>
          <p:cNvSpPr>
            <a:spLocks noGrp="1"/>
          </p:cNvSpPr>
          <p:nvPr>
            <p:ph type="sldNum" sz="quarter" idx="10"/>
          </p:nvPr>
        </p:nvSpPr>
        <p:spPr/>
        <p:txBody>
          <a:bodyPr/>
          <a:lstStyle/>
          <a:p>
            <a:fld id="{8B0C373C-FB0C-4ED6-B675-0248229903E2}" type="slidenum">
              <a:rPr lang="en-US" smtClean="0"/>
              <a:t>2</a:t>
            </a:fld>
            <a:endParaRPr lang="en-US"/>
          </a:p>
        </p:txBody>
      </p:sp>
    </p:spTree>
    <p:extLst>
      <p:ext uri="{BB962C8B-B14F-4D97-AF65-F5344CB8AC3E}">
        <p14:creationId xmlns:p14="http://schemas.microsoft.com/office/powerpoint/2010/main" val="203823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3</a:t>
            </a:fld>
            <a:endParaRPr lang="en-US"/>
          </a:p>
        </p:txBody>
      </p:sp>
    </p:spTree>
    <p:extLst>
      <p:ext uri="{BB962C8B-B14F-4D97-AF65-F5344CB8AC3E}">
        <p14:creationId xmlns:p14="http://schemas.microsoft.com/office/powerpoint/2010/main" val="83127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NASBA’s rules… not ours!</a:t>
            </a:r>
          </a:p>
        </p:txBody>
      </p:sp>
      <p:sp>
        <p:nvSpPr>
          <p:cNvPr id="4" name="Slide Number Placeholder 3"/>
          <p:cNvSpPr>
            <a:spLocks noGrp="1"/>
          </p:cNvSpPr>
          <p:nvPr>
            <p:ph type="sldNum" sz="quarter" idx="10"/>
          </p:nvPr>
        </p:nvSpPr>
        <p:spPr/>
        <p:txBody>
          <a:bodyPr/>
          <a:lstStyle/>
          <a:p>
            <a:fld id="{8B0C373C-FB0C-4ED6-B675-0248229903E2}" type="slidenum">
              <a:rPr lang="en-US" smtClean="0"/>
              <a:t>4</a:t>
            </a:fld>
            <a:endParaRPr lang="en-US"/>
          </a:p>
        </p:txBody>
      </p:sp>
    </p:spTree>
    <p:extLst>
      <p:ext uri="{BB962C8B-B14F-4D97-AF65-F5344CB8AC3E}">
        <p14:creationId xmlns:p14="http://schemas.microsoft.com/office/powerpoint/2010/main" val="271822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5</a:t>
            </a:fld>
            <a:endParaRPr lang="en-US"/>
          </a:p>
        </p:txBody>
      </p:sp>
    </p:spTree>
    <p:extLst>
      <p:ext uri="{BB962C8B-B14F-4D97-AF65-F5344CB8AC3E}">
        <p14:creationId xmlns:p14="http://schemas.microsoft.com/office/powerpoint/2010/main" val="72918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6</a:t>
            </a:fld>
            <a:endParaRPr lang="en-US"/>
          </a:p>
        </p:txBody>
      </p:sp>
    </p:spTree>
    <p:extLst>
      <p:ext uri="{BB962C8B-B14F-4D97-AF65-F5344CB8AC3E}">
        <p14:creationId xmlns:p14="http://schemas.microsoft.com/office/powerpoint/2010/main" val="91786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373C-FB0C-4ED6-B675-0248229903E2}" type="slidenum">
              <a:rPr lang="en-US" smtClean="0"/>
              <a:t>7</a:t>
            </a:fld>
            <a:endParaRPr lang="en-US"/>
          </a:p>
        </p:txBody>
      </p:sp>
    </p:spTree>
    <p:extLst>
      <p:ext uri="{BB962C8B-B14F-4D97-AF65-F5344CB8AC3E}">
        <p14:creationId xmlns:p14="http://schemas.microsoft.com/office/powerpoint/2010/main" val="106717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as we talk about session promotion that simply saying ‘our chapter is going to have speaker on tax next month’ is not enough to bring attendees. There is a lot of competition for CPE these days online course, as well as through employers are giving professionals more options for their education. You have to give attendees enough information that they can make an informed decision about whether or not they’ll attend your event – or even if their employer will support their attendance. </a:t>
            </a:r>
          </a:p>
          <a:p>
            <a:endParaRPr lang="en-US" dirty="0"/>
          </a:p>
          <a:p>
            <a:r>
              <a:rPr lang="en-US" dirty="0"/>
              <a:t>Following these NASBA promotional requirements will help you to do that. </a:t>
            </a:r>
          </a:p>
        </p:txBody>
      </p:sp>
      <p:sp>
        <p:nvSpPr>
          <p:cNvPr id="4" name="Slide Number Placeholder 3"/>
          <p:cNvSpPr>
            <a:spLocks noGrp="1"/>
          </p:cNvSpPr>
          <p:nvPr>
            <p:ph type="sldNum" sz="quarter" idx="10"/>
          </p:nvPr>
        </p:nvSpPr>
        <p:spPr/>
        <p:txBody>
          <a:bodyPr/>
          <a:lstStyle/>
          <a:p>
            <a:fld id="{8B0C373C-FB0C-4ED6-B675-0248229903E2}" type="slidenum">
              <a:rPr lang="en-US" smtClean="0"/>
              <a:t>8</a:t>
            </a:fld>
            <a:endParaRPr lang="en-US"/>
          </a:p>
        </p:txBody>
      </p:sp>
    </p:spTree>
    <p:extLst>
      <p:ext uri="{BB962C8B-B14F-4D97-AF65-F5344CB8AC3E}">
        <p14:creationId xmlns:p14="http://schemas.microsoft.com/office/powerpoint/2010/main" val="146348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C373C-FB0C-4ED6-B675-0248229903E2}" type="slidenum">
              <a:rPr lang="en-US" smtClean="0"/>
              <a:t>9</a:t>
            </a:fld>
            <a:endParaRPr lang="en-US"/>
          </a:p>
        </p:txBody>
      </p:sp>
    </p:spTree>
    <p:extLst>
      <p:ext uri="{BB962C8B-B14F-4D97-AF65-F5344CB8AC3E}">
        <p14:creationId xmlns:p14="http://schemas.microsoft.com/office/powerpoint/2010/main" val="2099020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247650" y="1257300"/>
            <a:ext cx="11658600" cy="5429250"/>
          </a:xfrm>
          <a:prstGeom prst="rect">
            <a:avLst/>
          </a:prstGeom>
          <a:noFill/>
          <a:ln>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8DC63F"/>
                </a:solidFill>
              </a:ln>
              <a:noFill/>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35" t="1382" r="-235" b="47893"/>
          <a:stretch/>
        </p:blipFill>
        <p:spPr>
          <a:xfrm>
            <a:off x="0" y="0"/>
            <a:ext cx="12211176" cy="4127863"/>
          </a:xfrm>
          <a:prstGeom prst="rect">
            <a:avLst/>
          </a:prstGeom>
        </p:spPr>
      </p:pic>
      <p:sp>
        <p:nvSpPr>
          <p:cNvPr id="2" name="Title 1"/>
          <p:cNvSpPr>
            <a:spLocks noGrp="1"/>
          </p:cNvSpPr>
          <p:nvPr>
            <p:ph type="title"/>
          </p:nvPr>
        </p:nvSpPr>
        <p:spPr>
          <a:xfrm>
            <a:off x="838200" y="3559504"/>
            <a:ext cx="10515600" cy="1814867"/>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p:nvPr>
        </p:nvSpPr>
        <p:spPr>
          <a:xfrm>
            <a:off x="838200" y="5400449"/>
            <a:ext cx="10515600" cy="450850"/>
          </a:xfrm>
        </p:spPr>
        <p:txBody>
          <a:bodyPr>
            <a:noAutofit/>
          </a:bodyPr>
          <a:lstStyle>
            <a:lvl1pPr marL="0" indent="0">
              <a:buNone/>
              <a:defRPr sz="32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64108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9A698-8B49-4B0B-BDBB-97BBE84A760A}"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60F32-8E7F-4E89-9A9D-14234A8CD7E2}" type="slidenum">
              <a:rPr lang="en-US" smtClean="0"/>
              <a:t>‹#›</a:t>
            </a:fld>
            <a:endParaRPr lang="en-US"/>
          </a:p>
        </p:txBody>
      </p:sp>
    </p:spTree>
    <p:extLst>
      <p:ext uri="{BB962C8B-B14F-4D97-AF65-F5344CB8AC3E}">
        <p14:creationId xmlns:p14="http://schemas.microsoft.com/office/powerpoint/2010/main" val="355817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9A698-8B49-4B0B-BDBB-97BBE84A760A}"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60F32-8E7F-4E89-9A9D-14234A8CD7E2}" type="slidenum">
              <a:rPr lang="en-US" smtClean="0"/>
              <a:t>‹#›</a:t>
            </a:fld>
            <a:endParaRPr lang="en-US"/>
          </a:p>
        </p:txBody>
      </p:sp>
    </p:spTree>
    <p:extLst>
      <p:ext uri="{BB962C8B-B14F-4D97-AF65-F5344CB8AC3E}">
        <p14:creationId xmlns:p14="http://schemas.microsoft.com/office/powerpoint/2010/main" val="134215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9A698-8B49-4B0B-BDBB-97BBE84A760A}"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60F32-8E7F-4E89-9A9D-14234A8CD7E2}"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261622" y="133350"/>
            <a:ext cx="11668755" cy="6588125"/>
          </a:xfrm>
          <a:prstGeom prst="rect">
            <a:avLst/>
          </a:prstGeom>
        </p:spPr>
      </p:pic>
      <p:sp>
        <p:nvSpPr>
          <p:cNvPr id="14" name="Rectangle 13"/>
          <p:cNvSpPr/>
          <p:nvPr userDrawn="1"/>
        </p:nvSpPr>
        <p:spPr>
          <a:xfrm>
            <a:off x="11793636" y="6176963"/>
            <a:ext cx="253221"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46289" y="5996992"/>
            <a:ext cx="834827" cy="834827"/>
          </a:xfrm>
          <a:prstGeom prst="rect">
            <a:avLst/>
          </a:prstGeom>
        </p:spPr>
      </p:pic>
    </p:spTree>
    <p:extLst>
      <p:ext uri="{BB962C8B-B14F-4D97-AF65-F5344CB8AC3E}">
        <p14:creationId xmlns:p14="http://schemas.microsoft.com/office/powerpoint/2010/main" val="233217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969A698-8B49-4B0B-BDBB-97BBE84A760A}"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60F32-8E7F-4E89-9A9D-14234A8CD7E2}" type="slidenum">
              <a:rPr lang="en-US" smtClean="0"/>
              <a:t>‹#›</a:t>
            </a:fld>
            <a:endParaRPr lang="en-US"/>
          </a:p>
        </p:txBody>
      </p:sp>
      <p:pic>
        <p:nvPicPr>
          <p:cNvPr id="7" name="Picture 6"/>
          <p:cNvPicPr>
            <a:picLocks noChangeAspect="1"/>
          </p:cNvPicPr>
          <p:nvPr userDrawn="1"/>
        </p:nvPicPr>
        <p:blipFill>
          <a:blip r:embed="rId2"/>
          <a:stretch>
            <a:fillRect/>
          </a:stretch>
        </p:blipFill>
        <p:spPr>
          <a:xfrm>
            <a:off x="261622" y="133826"/>
            <a:ext cx="11668755" cy="6590347"/>
          </a:xfrm>
          <a:prstGeom prst="rect">
            <a:avLst/>
          </a:prstGeom>
          <a:ln>
            <a:solidFill>
              <a:schemeClr val="bg1"/>
            </a:solidFill>
          </a:ln>
        </p:spPr>
      </p:pic>
    </p:spTree>
    <p:extLst>
      <p:ext uri="{BB962C8B-B14F-4D97-AF65-F5344CB8AC3E}">
        <p14:creationId xmlns:p14="http://schemas.microsoft.com/office/powerpoint/2010/main" val="250702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9A698-8B49-4B0B-BDBB-97BBE84A760A}"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60F32-8E7F-4E89-9A9D-14234A8CD7E2}" type="slidenum">
              <a:rPr lang="en-US" smtClean="0"/>
              <a:t>‹#›</a:t>
            </a:fld>
            <a:endParaRPr lang="en-US"/>
          </a:p>
        </p:txBody>
      </p:sp>
    </p:spTree>
    <p:extLst>
      <p:ext uri="{BB962C8B-B14F-4D97-AF65-F5344CB8AC3E}">
        <p14:creationId xmlns:p14="http://schemas.microsoft.com/office/powerpoint/2010/main" val="140418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9A698-8B49-4B0B-BDBB-97BBE84A760A}"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E60F32-8E7F-4E89-9A9D-14234A8CD7E2}" type="slidenum">
              <a:rPr lang="en-US" smtClean="0"/>
              <a:t>‹#›</a:t>
            </a:fld>
            <a:endParaRPr lang="en-US"/>
          </a:p>
        </p:txBody>
      </p:sp>
    </p:spTree>
    <p:extLst>
      <p:ext uri="{BB962C8B-B14F-4D97-AF65-F5344CB8AC3E}">
        <p14:creationId xmlns:p14="http://schemas.microsoft.com/office/powerpoint/2010/main" val="267675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9A698-8B49-4B0B-BDBB-97BBE84A760A}"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E60F32-8E7F-4E89-9A9D-14234A8CD7E2}" type="slidenum">
              <a:rPr lang="en-US" smtClean="0"/>
              <a:t>‹#›</a:t>
            </a:fld>
            <a:endParaRPr lang="en-US"/>
          </a:p>
        </p:txBody>
      </p:sp>
    </p:spTree>
    <p:extLst>
      <p:ext uri="{BB962C8B-B14F-4D97-AF65-F5344CB8AC3E}">
        <p14:creationId xmlns:p14="http://schemas.microsoft.com/office/powerpoint/2010/main" val="28559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9A698-8B49-4B0B-BDBB-97BBE84A760A}" type="datetimeFigureOut">
              <a:rPr lang="en-US" smtClean="0"/>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E60F32-8E7F-4E89-9A9D-14234A8CD7E2}" type="slidenum">
              <a:rPr lang="en-US" smtClean="0"/>
              <a:t>‹#›</a:t>
            </a:fld>
            <a:endParaRPr lang="en-US"/>
          </a:p>
        </p:txBody>
      </p:sp>
    </p:spTree>
    <p:extLst>
      <p:ext uri="{BB962C8B-B14F-4D97-AF65-F5344CB8AC3E}">
        <p14:creationId xmlns:p14="http://schemas.microsoft.com/office/powerpoint/2010/main" val="286610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69A698-8B49-4B0B-BDBB-97BBE84A760A}"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60F32-8E7F-4E89-9A9D-14234A8CD7E2}" type="slidenum">
              <a:rPr lang="en-US" smtClean="0"/>
              <a:t>‹#›</a:t>
            </a:fld>
            <a:endParaRPr lang="en-US"/>
          </a:p>
        </p:txBody>
      </p:sp>
    </p:spTree>
    <p:extLst>
      <p:ext uri="{BB962C8B-B14F-4D97-AF65-F5344CB8AC3E}">
        <p14:creationId xmlns:p14="http://schemas.microsoft.com/office/powerpoint/2010/main" val="148534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69A698-8B49-4B0B-BDBB-97BBE84A760A}"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60F32-8E7F-4E89-9A9D-14234A8CD7E2}" type="slidenum">
              <a:rPr lang="en-US" smtClean="0"/>
              <a:t>‹#›</a:t>
            </a:fld>
            <a:endParaRPr lang="en-US"/>
          </a:p>
        </p:txBody>
      </p:sp>
    </p:spTree>
    <p:extLst>
      <p:ext uri="{BB962C8B-B14F-4D97-AF65-F5344CB8AC3E}">
        <p14:creationId xmlns:p14="http://schemas.microsoft.com/office/powerpoint/2010/main" val="26431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9A698-8B49-4B0B-BDBB-97BBE84A760A}" type="datetimeFigureOut">
              <a:rPr lang="en-US" smtClean="0"/>
              <a:t>3/24/2021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60F32-8E7F-4E89-9A9D-14234A8CD7E2}" type="slidenum">
              <a:rPr lang="en-US" smtClean="0"/>
              <a:t>‹#›</a:t>
            </a:fld>
            <a:endParaRPr lang="en-US"/>
          </a:p>
        </p:txBody>
      </p:sp>
    </p:spTree>
    <p:extLst>
      <p:ext uri="{BB962C8B-B14F-4D97-AF65-F5344CB8AC3E}">
        <p14:creationId xmlns:p14="http://schemas.microsoft.com/office/powerpoint/2010/main" val="3120113273"/>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fwa.org/member-home/programming-toolk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A495F8E3-5243-4F02-AC53-F05721B3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3" name="Group 62">
            <a:extLst>
              <a:ext uri="{FF2B5EF4-FFF2-40B4-BE49-F238E27FC236}">
                <a16:creationId xmlns:a16="http://schemas.microsoft.com/office/drawing/2014/main" id="{45280F9F-2129-4B35-86B4-8A4267DFA3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4" name="Freeform 5">
              <a:extLst>
                <a:ext uri="{FF2B5EF4-FFF2-40B4-BE49-F238E27FC236}">
                  <a16:creationId xmlns:a16="http://schemas.microsoft.com/office/drawing/2014/main" id="{079E950F-26FD-49A5-8CFB-664703BE5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6">
              <a:extLst>
                <a:ext uri="{FF2B5EF4-FFF2-40B4-BE49-F238E27FC236}">
                  <a16:creationId xmlns:a16="http://schemas.microsoft.com/office/drawing/2014/main" id="{A957C5C2-2E01-464B-97B4-1981AF052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7">
              <a:extLst>
                <a:ext uri="{FF2B5EF4-FFF2-40B4-BE49-F238E27FC236}">
                  <a16:creationId xmlns:a16="http://schemas.microsoft.com/office/drawing/2014/main" id="{53B7BE02-9D75-4EBB-879B-D7B75937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7" name="Freeform 8">
              <a:extLst>
                <a:ext uri="{FF2B5EF4-FFF2-40B4-BE49-F238E27FC236}">
                  <a16:creationId xmlns:a16="http://schemas.microsoft.com/office/drawing/2014/main" id="{0D9536D6-02B7-4110-BF2B-17B08DDFE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9">
              <a:extLst>
                <a:ext uri="{FF2B5EF4-FFF2-40B4-BE49-F238E27FC236}">
                  <a16:creationId xmlns:a16="http://schemas.microsoft.com/office/drawing/2014/main" id="{ADA6B83F-32F5-4D8C-AA2F-53A4FA12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0">
              <a:extLst>
                <a:ext uri="{FF2B5EF4-FFF2-40B4-BE49-F238E27FC236}">
                  <a16:creationId xmlns:a16="http://schemas.microsoft.com/office/drawing/2014/main" id="{AE2FF24D-C357-4073-8093-410279D42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1">
              <a:extLst>
                <a:ext uri="{FF2B5EF4-FFF2-40B4-BE49-F238E27FC236}">
                  <a16:creationId xmlns:a16="http://schemas.microsoft.com/office/drawing/2014/main" id="{7A7D5D9E-853D-4831-B45D-ED773133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2">
              <a:extLst>
                <a:ext uri="{FF2B5EF4-FFF2-40B4-BE49-F238E27FC236}">
                  <a16:creationId xmlns:a16="http://schemas.microsoft.com/office/drawing/2014/main" id="{5D185781-4FC4-4AF1-B231-942FDE963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3">
              <a:extLst>
                <a:ext uri="{FF2B5EF4-FFF2-40B4-BE49-F238E27FC236}">
                  <a16:creationId xmlns:a16="http://schemas.microsoft.com/office/drawing/2014/main" id="{CC270413-B0D3-4A07-BD1B-E9254A98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4">
              <a:extLst>
                <a:ext uri="{FF2B5EF4-FFF2-40B4-BE49-F238E27FC236}">
                  <a16:creationId xmlns:a16="http://schemas.microsoft.com/office/drawing/2014/main" id="{2C47358D-4669-406F-AC20-6D169951BE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15">
              <a:extLst>
                <a:ext uri="{FF2B5EF4-FFF2-40B4-BE49-F238E27FC236}">
                  <a16:creationId xmlns:a16="http://schemas.microsoft.com/office/drawing/2014/main" id="{328C9057-3C8A-45CB-A084-4AD4535CD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6">
              <a:extLst>
                <a:ext uri="{FF2B5EF4-FFF2-40B4-BE49-F238E27FC236}">
                  <a16:creationId xmlns:a16="http://schemas.microsoft.com/office/drawing/2014/main" id="{D204A0F9-30D5-4D9E-9019-95DEDCFF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6" name="Freeform 17">
              <a:extLst>
                <a:ext uri="{FF2B5EF4-FFF2-40B4-BE49-F238E27FC236}">
                  <a16:creationId xmlns:a16="http://schemas.microsoft.com/office/drawing/2014/main" id="{F9CC2C27-C82D-467C-836F-F166E7059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8">
              <a:extLst>
                <a:ext uri="{FF2B5EF4-FFF2-40B4-BE49-F238E27FC236}">
                  <a16:creationId xmlns:a16="http://schemas.microsoft.com/office/drawing/2014/main" id="{F680CD9A-5DEE-446A-A951-936A1B2D1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9">
              <a:extLst>
                <a:ext uri="{FF2B5EF4-FFF2-40B4-BE49-F238E27FC236}">
                  <a16:creationId xmlns:a16="http://schemas.microsoft.com/office/drawing/2014/main" id="{90F745C0-6118-47A3-85AB-A412FE581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0">
              <a:extLst>
                <a:ext uri="{FF2B5EF4-FFF2-40B4-BE49-F238E27FC236}">
                  <a16:creationId xmlns:a16="http://schemas.microsoft.com/office/drawing/2014/main" id="{3CEC5B1E-7348-4ACE-B1DD-E53926E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1">
              <a:extLst>
                <a:ext uri="{FF2B5EF4-FFF2-40B4-BE49-F238E27FC236}">
                  <a16:creationId xmlns:a16="http://schemas.microsoft.com/office/drawing/2014/main" id="{F96B7951-47C0-4555-9A22-86491610F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2">
              <a:extLst>
                <a:ext uri="{FF2B5EF4-FFF2-40B4-BE49-F238E27FC236}">
                  <a16:creationId xmlns:a16="http://schemas.microsoft.com/office/drawing/2014/main" id="{ACD5C04A-A4EA-432A-A9B5-F84F41D74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23">
              <a:extLst>
                <a:ext uri="{FF2B5EF4-FFF2-40B4-BE49-F238E27FC236}">
                  <a16:creationId xmlns:a16="http://schemas.microsoft.com/office/drawing/2014/main" id="{B33C957B-D207-438D-9823-4FF59328F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4" name="Group 83">
            <a:extLst>
              <a:ext uri="{FF2B5EF4-FFF2-40B4-BE49-F238E27FC236}">
                <a16:creationId xmlns:a16="http://schemas.microsoft.com/office/drawing/2014/main" id="{EF79D782-A9ED-4AEE-B67D-DDD6F1CB52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5" name="Rectangle 84">
              <a:extLst>
                <a:ext uri="{FF2B5EF4-FFF2-40B4-BE49-F238E27FC236}">
                  <a16:creationId xmlns:a16="http://schemas.microsoft.com/office/drawing/2014/main" id="{E6C9F140-6D17-42C4-96E2-F124090D4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Isosceles Triangle 85">
              <a:extLst>
                <a:ext uri="{FF2B5EF4-FFF2-40B4-BE49-F238E27FC236}">
                  <a16:creationId xmlns:a16="http://schemas.microsoft.com/office/drawing/2014/main" id="{EE0A3AEC-72D0-4759-A596-564927A0C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1A027B02-EC1B-499B-B4F5-7221EC8D8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755648" y="2075688"/>
            <a:ext cx="8677656" cy="1746504"/>
          </a:xfrm>
        </p:spPr>
        <p:txBody>
          <a:bodyPr vert="horz" lIns="91440" tIns="45720" rIns="91440" bIns="45720" rtlCol="0" anchor="b">
            <a:normAutofit/>
          </a:bodyPr>
          <a:lstStyle/>
          <a:p>
            <a:pPr algn="ctr"/>
            <a:r>
              <a:rPr lang="en-US" kern="1200">
                <a:solidFill>
                  <a:srgbClr val="FFFFFF"/>
                </a:solidFill>
                <a:latin typeface="+mj-lt"/>
                <a:ea typeface="+mj-ea"/>
                <a:cs typeface="+mj-cs"/>
              </a:rPr>
              <a:t>Chapter Training: Submitting CPE</a:t>
            </a:r>
          </a:p>
        </p:txBody>
      </p:sp>
      <p:sp>
        <p:nvSpPr>
          <p:cNvPr id="3" name="Text Placeholder 2"/>
          <p:cNvSpPr>
            <a:spLocks noGrp="1"/>
          </p:cNvSpPr>
          <p:nvPr>
            <p:ph type="body" idx="1"/>
          </p:nvPr>
        </p:nvSpPr>
        <p:spPr>
          <a:xfrm>
            <a:off x="1755648" y="3881568"/>
            <a:ext cx="8677656" cy="1231533"/>
          </a:xfrm>
        </p:spPr>
        <p:txBody>
          <a:bodyPr vert="horz" lIns="91440" tIns="45720" rIns="91440" bIns="45720" rtlCol="0">
            <a:normAutofit/>
          </a:bodyPr>
          <a:lstStyle/>
          <a:p>
            <a:pPr algn="ctr"/>
            <a:r>
              <a:rPr lang="en-US" sz="2400" kern="1200">
                <a:solidFill>
                  <a:srgbClr val="FFFFFF"/>
                </a:solidFill>
                <a:latin typeface="+mn-lt"/>
                <a:ea typeface="+mn-ea"/>
                <a:cs typeface="+mn-cs"/>
              </a:rPr>
              <a:t>For Fast Approval</a:t>
            </a:r>
          </a:p>
        </p:txBody>
      </p:sp>
      <p:sp>
        <p:nvSpPr>
          <p:cNvPr id="7" name="Rectangle 6">
            <a:extLst>
              <a:ext uri="{FF2B5EF4-FFF2-40B4-BE49-F238E27FC236}">
                <a16:creationId xmlns:a16="http://schemas.microsoft.com/office/drawing/2014/main" id="{6E8A5FEE-FB05-428F-92B8-A038B4B7AD47}"/>
              </a:ext>
            </a:extLst>
          </p:cNvPr>
          <p:cNvSpPr/>
          <p:nvPr/>
        </p:nvSpPr>
        <p:spPr>
          <a:xfrm>
            <a:off x="11346289" y="5996992"/>
            <a:ext cx="845711" cy="83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01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827A-239F-46EA-98CD-B90844DD0E94}"/>
              </a:ext>
            </a:extLst>
          </p:cNvPr>
          <p:cNvSpPr>
            <a:spLocks noGrp="1"/>
          </p:cNvSpPr>
          <p:nvPr>
            <p:ph type="title"/>
          </p:nvPr>
        </p:nvSpPr>
        <p:spPr>
          <a:xfrm>
            <a:off x="838200" y="534193"/>
            <a:ext cx="10515600" cy="1325563"/>
          </a:xfrm>
        </p:spPr>
        <p:txBody>
          <a:bodyPr>
            <a:normAutofit/>
          </a:bodyPr>
          <a:lstStyle/>
          <a:p>
            <a:pPr algn="ctr"/>
            <a:r>
              <a:rPr lang="en-US" sz="8000" dirty="0">
                <a:solidFill>
                  <a:schemeClr val="accent6"/>
                </a:solidFill>
                <a:latin typeface="Futura PT Heavy" panose="020B0802020204020303" pitchFamily="34" charset="0"/>
              </a:rPr>
              <a:t>YOU’RE NOT BASIC</a:t>
            </a:r>
          </a:p>
        </p:txBody>
      </p:sp>
      <p:sp>
        <p:nvSpPr>
          <p:cNvPr id="3" name="Content Placeholder 2">
            <a:extLst>
              <a:ext uri="{FF2B5EF4-FFF2-40B4-BE49-F238E27FC236}">
                <a16:creationId xmlns:a16="http://schemas.microsoft.com/office/drawing/2014/main" id="{31DD7A7A-FAA1-4FD1-BBDB-68ED49CDB013}"/>
              </a:ext>
            </a:extLst>
          </p:cNvPr>
          <p:cNvSpPr>
            <a:spLocks noGrp="1"/>
          </p:cNvSpPr>
          <p:nvPr>
            <p:ph idx="1"/>
          </p:nvPr>
        </p:nvSpPr>
        <p:spPr>
          <a:xfrm>
            <a:off x="4589728" y="2210183"/>
            <a:ext cx="6916472" cy="4351338"/>
          </a:xfrm>
        </p:spPr>
        <p:txBody>
          <a:bodyPr/>
          <a:lstStyle/>
          <a:p>
            <a:r>
              <a:rPr lang="en-US" dirty="0"/>
              <a:t>Basic = entry level</a:t>
            </a:r>
          </a:p>
          <a:p>
            <a:r>
              <a:rPr lang="en-US" dirty="0"/>
              <a:t>Attendees want to learn something new and are drawn to intermediate and advanced programming</a:t>
            </a:r>
          </a:p>
          <a:p>
            <a:r>
              <a:rPr lang="en-US" dirty="0"/>
              <a:t>Evaluate your programming and push higher, don’t underestimate your attendees</a:t>
            </a:r>
          </a:p>
          <a:p>
            <a:r>
              <a:rPr lang="en-US" dirty="0"/>
              <a:t>Set Goals!</a:t>
            </a:r>
          </a:p>
          <a:p>
            <a:pPr lvl="1"/>
            <a:r>
              <a:rPr lang="en-US" dirty="0"/>
              <a:t>Host an advanced workshop and charge a registration fee</a:t>
            </a:r>
          </a:p>
          <a:p>
            <a:pPr lvl="1"/>
            <a:r>
              <a:rPr lang="en-US" dirty="0"/>
              <a:t>Host more intermediate than basic</a:t>
            </a:r>
          </a:p>
        </p:txBody>
      </p:sp>
      <p:pic>
        <p:nvPicPr>
          <p:cNvPr id="5" name="Picture 4">
            <a:extLst>
              <a:ext uri="{FF2B5EF4-FFF2-40B4-BE49-F238E27FC236}">
                <a16:creationId xmlns:a16="http://schemas.microsoft.com/office/drawing/2014/main" id="{CE4DC719-BF30-4588-9903-F8752098E3C1}"/>
              </a:ext>
            </a:extLst>
          </p:cNvPr>
          <p:cNvPicPr>
            <a:picLocks noChangeAspect="1"/>
          </p:cNvPicPr>
          <p:nvPr/>
        </p:nvPicPr>
        <p:blipFill>
          <a:blip r:embed="rId2"/>
          <a:stretch>
            <a:fillRect/>
          </a:stretch>
        </p:blipFill>
        <p:spPr>
          <a:xfrm>
            <a:off x="356212" y="2164556"/>
            <a:ext cx="4044338" cy="4442593"/>
          </a:xfrm>
          <a:prstGeom prst="rect">
            <a:avLst/>
          </a:prstGeom>
        </p:spPr>
      </p:pic>
    </p:spTree>
    <p:extLst>
      <p:ext uri="{BB962C8B-B14F-4D97-AF65-F5344CB8AC3E}">
        <p14:creationId xmlns:p14="http://schemas.microsoft.com/office/powerpoint/2010/main" val="168252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1AF6-FBF3-4FAD-A901-22368833AC00}"/>
              </a:ext>
            </a:extLst>
          </p:cNvPr>
          <p:cNvSpPr>
            <a:spLocks noGrp="1"/>
          </p:cNvSpPr>
          <p:nvPr>
            <p:ph type="title"/>
          </p:nvPr>
        </p:nvSpPr>
        <p:spPr>
          <a:xfrm>
            <a:off x="1136428" y="627564"/>
            <a:ext cx="7474172" cy="1325563"/>
          </a:xfrm>
        </p:spPr>
        <p:txBody>
          <a:bodyPr>
            <a:normAutofit/>
          </a:bodyPr>
          <a:lstStyle/>
          <a:p>
            <a:r>
              <a:rPr lang="en-US" dirty="0"/>
              <a:t>Attendee Sign-In</a:t>
            </a:r>
          </a:p>
        </p:txBody>
      </p:sp>
      <p:sp>
        <p:nvSpPr>
          <p:cNvPr id="3" name="Content Placeholder 2">
            <a:extLst>
              <a:ext uri="{FF2B5EF4-FFF2-40B4-BE49-F238E27FC236}">
                <a16:creationId xmlns:a16="http://schemas.microsoft.com/office/drawing/2014/main" id="{F457A7AD-5E06-4A28-9D98-587F09E6562A}"/>
              </a:ext>
            </a:extLst>
          </p:cNvPr>
          <p:cNvSpPr>
            <a:spLocks noGrp="1"/>
          </p:cNvSpPr>
          <p:nvPr>
            <p:ph idx="1"/>
          </p:nvPr>
        </p:nvSpPr>
        <p:spPr>
          <a:xfrm>
            <a:off x="1136429" y="2278173"/>
            <a:ext cx="6467867" cy="3450613"/>
          </a:xfrm>
        </p:spPr>
        <p:txBody>
          <a:bodyPr anchor="ctr">
            <a:noAutofit/>
          </a:bodyPr>
          <a:lstStyle/>
          <a:p>
            <a:r>
              <a:rPr lang="en-US" sz="1600" dirty="0"/>
              <a:t>Attendee Sign-in</a:t>
            </a:r>
          </a:p>
          <a:p>
            <a:pPr lvl="1"/>
            <a:r>
              <a:rPr lang="en-US" sz="1600" dirty="0"/>
              <a:t>All attendees must sign in </a:t>
            </a:r>
          </a:p>
          <a:p>
            <a:pPr lvl="1"/>
            <a:r>
              <a:rPr lang="en-US" sz="1600" dirty="0"/>
              <a:t>An RSVP list does not meet the NASBA requirements</a:t>
            </a:r>
          </a:p>
          <a:p>
            <a:r>
              <a:rPr lang="en-US" sz="1600" dirty="0"/>
              <a:t>Template is available – feel free to customize</a:t>
            </a:r>
          </a:p>
          <a:p>
            <a:pPr lvl="1"/>
            <a:r>
              <a:rPr lang="en-US" sz="1600" dirty="0"/>
              <a:t>Time in/Time out</a:t>
            </a:r>
          </a:p>
          <a:p>
            <a:pPr lvl="1"/>
            <a:r>
              <a:rPr lang="en-US" sz="1600" dirty="0"/>
              <a:t>AFWA Member yes/no</a:t>
            </a:r>
          </a:p>
          <a:p>
            <a:pPr lvl="1"/>
            <a:r>
              <a:rPr lang="en-US" sz="1600" dirty="0"/>
              <a:t>Email address and/or phone number</a:t>
            </a:r>
          </a:p>
          <a:p>
            <a:pPr lvl="2"/>
            <a:r>
              <a:rPr lang="en-US" sz="1600" dirty="0"/>
              <a:t>Especially important if sending certificates electronically</a:t>
            </a:r>
          </a:p>
          <a:p>
            <a:pPr lvl="1"/>
            <a:r>
              <a:rPr lang="en-US" sz="1600" dirty="0"/>
              <a:t>First time attendee yes/no</a:t>
            </a:r>
          </a:p>
          <a:p>
            <a:r>
              <a:rPr lang="en-US" sz="1600" dirty="0"/>
              <a:t>Responsibility to monitor attendance: … CPE program sponsors must maintain a process to monitor individual attendance at group programs to assign the correct number of CPE credits. </a:t>
            </a:r>
            <a:r>
              <a:rPr lang="en-US" sz="1600" i="1" dirty="0"/>
              <a:t>(NASBA S16-02)</a:t>
            </a:r>
          </a:p>
          <a:p>
            <a:pPr lvl="1"/>
            <a:r>
              <a:rPr lang="en-US" sz="1600" dirty="0"/>
              <a:t>Time in/Time out</a:t>
            </a:r>
          </a:p>
          <a:p>
            <a:pPr lvl="1"/>
            <a:r>
              <a:rPr lang="en-US" sz="1600" dirty="0"/>
              <a:t>CPE Monitor for the full session</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Pencil">
            <a:extLst>
              <a:ext uri="{FF2B5EF4-FFF2-40B4-BE49-F238E27FC236}">
                <a16:creationId xmlns:a16="http://schemas.microsoft.com/office/drawing/2014/main" id="{5CE9B191-5CC4-4935-BC55-944C50C28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80532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37A5-3F5E-4B2E-B96A-7FF68E366233}"/>
              </a:ext>
            </a:extLst>
          </p:cNvPr>
          <p:cNvSpPr>
            <a:spLocks noGrp="1"/>
          </p:cNvSpPr>
          <p:nvPr>
            <p:ph type="title"/>
          </p:nvPr>
        </p:nvSpPr>
        <p:spPr>
          <a:xfrm>
            <a:off x="1136428" y="627564"/>
            <a:ext cx="7474172" cy="1325563"/>
          </a:xfrm>
        </p:spPr>
        <p:txBody>
          <a:bodyPr>
            <a:normAutofit/>
          </a:bodyPr>
          <a:lstStyle/>
          <a:p>
            <a:r>
              <a:rPr lang="en-US" dirty="0"/>
              <a:t>Program Evaluation</a:t>
            </a:r>
          </a:p>
        </p:txBody>
      </p:sp>
      <p:sp>
        <p:nvSpPr>
          <p:cNvPr id="3" name="Content Placeholder 2">
            <a:extLst>
              <a:ext uri="{FF2B5EF4-FFF2-40B4-BE49-F238E27FC236}">
                <a16:creationId xmlns:a16="http://schemas.microsoft.com/office/drawing/2014/main" id="{85FB52AF-1B36-43F5-9B56-A1375043EEAA}"/>
              </a:ext>
            </a:extLst>
          </p:cNvPr>
          <p:cNvSpPr>
            <a:spLocks noGrp="1"/>
          </p:cNvSpPr>
          <p:nvPr>
            <p:ph idx="1"/>
          </p:nvPr>
        </p:nvSpPr>
        <p:spPr>
          <a:xfrm>
            <a:off x="1136429" y="2278173"/>
            <a:ext cx="6467867" cy="3450613"/>
          </a:xfrm>
        </p:spPr>
        <p:txBody>
          <a:bodyPr anchor="ctr">
            <a:normAutofit/>
          </a:bodyPr>
          <a:lstStyle/>
          <a:p>
            <a:r>
              <a:rPr lang="en-US" sz="2400"/>
              <a:t>Use the template provided to ensure all the required questions are asked</a:t>
            </a:r>
          </a:p>
          <a:p>
            <a:r>
              <a:rPr lang="en-US" sz="2400"/>
              <a:t>Provide a </a:t>
            </a:r>
            <a:r>
              <a:rPr lang="en-US" sz="2400" u="sng"/>
              <a:t>summary</a:t>
            </a:r>
            <a:r>
              <a:rPr lang="en-US" sz="2400"/>
              <a:t> of responses</a:t>
            </a:r>
          </a:p>
          <a:p>
            <a:r>
              <a:rPr lang="en-US" sz="2400"/>
              <a:t>Survey Monkey</a:t>
            </a:r>
          </a:p>
          <a:p>
            <a:pPr lvl="1"/>
            <a:r>
              <a:rPr lang="en-US"/>
              <a:t>eSurveys</a:t>
            </a:r>
            <a:r>
              <a:rPr lang="en-US" dirty="0"/>
              <a:t> may be used, however be sure you are still collecting feedback from all attendees.</a:t>
            </a:r>
          </a:p>
          <a:p>
            <a:pPr lvl="1"/>
            <a:r>
              <a:rPr lang="en-US" dirty="0"/>
              <a:t>Consider providing feedback to your speaker and always review for your own planning</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rophy">
            <a:extLst>
              <a:ext uri="{FF2B5EF4-FFF2-40B4-BE49-F238E27FC236}">
                <a16:creationId xmlns:a16="http://schemas.microsoft.com/office/drawing/2014/main" id="{91A1FCAE-E79E-439F-AFAF-6F484B9302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39473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37C1A820-0286-4E03-8117-37A51D4D33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9" r="31944" b="1"/>
          <a:stretch/>
        </p:blipFill>
        <p:spPr bwMode="auto">
          <a:xfrm>
            <a:off x="3523488" y="10"/>
            <a:ext cx="866851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5869C6-E18A-4A3C-9CA6-85BFE77491C7}"/>
              </a:ext>
            </a:extLst>
          </p:cNvPr>
          <p:cNvSpPr>
            <a:spLocks noGrp="1"/>
          </p:cNvSpPr>
          <p:nvPr>
            <p:ph type="title"/>
          </p:nvPr>
        </p:nvSpPr>
        <p:spPr>
          <a:xfrm>
            <a:off x="371094" y="1161288"/>
            <a:ext cx="3438144" cy="1124712"/>
          </a:xfrm>
        </p:spPr>
        <p:txBody>
          <a:bodyPr anchor="b">
            <a:normAutofit/>
          </a:bodyPr>
          <a:lstStyle/>
          <a:p>
            <a:r>
              <a:rPr lang="en-US" sz="3600" dirty="0"/>
              <a:t>Program Evaluations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FFB66D-5375-4E13-A3FF-0617D29F6C1C}"/>
              </a:ext>
            </a:extLst>
          </p:cNvPr>
          <p:cNvSpPr>
            <a:spLocks noGrp="1"/>
          </p:cNvSpPr>
          <p:nvPr>
            <p:ph idx="1"/>
          </p:nvPr>
        </p:nvSpPr>
        <p:spPr>
          <a:xfrm>
            <a:off x="371094" y="2718054"/>
            <a:ext cx="3438906" cy="3207258"/>
          </a:xfrm>
        </p:spPr>
        <p:txBody>
          <a:bodyPr anchor="t">
            <a:normAutofit/>
          </a:bodyPr>
          <a:lstStyle/>
          <a:p>
            <a:r>
              <a:rPr lang="en-US" sz="2400" dirty="0"/>
              <a:t>BONUS TIP: Use this opportunity to ask other questions of your attendees</a:t>
            </a:r>
          </a:p>
          <a:p>
            <a:pPr lvl="1"/>
            <a:r>
              <a:rPr lang="en-US" dirty="0"/>
              <a:t>Recommendations for future program topics or locations</a:t>
            </a:r>
          </a:p>
          <a:p>
            <a:pPr lvl="1"/>
            <a:r>
              <a:rPr lang="en-US" dirty="0"/>
              <a:t>Volunteer interest</a:t>
            </a:r>
          </a:p>
        </p:txBody>
      </p:sp>
    </p:spTree>
    <p:extLst>
      <p:ext uri="{BB962C8B-B14F-4D97-AF65-F5344CB8AC3E}">
        <p14:creationId xmlns:p14="http://schemas.microsoft.com/office/powerpoint/2010/main" val="325029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D8B9D582-A366-48F2-A11D-74FECECA4800}"/>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Certificate of Completion</a:t>
            </a:r>
          </a:p>
        </p:txBody>
      </p:sp>
      <p:sp>
        <p:nvSpPr>
          <p:cNvPr id="3" name="Content Placeholder 2">
            <a:extLst>
              <a:ext uri="{FF2B5EF4-FFF2-40B4-BE49-F238E27FC236}">
                <a16:creationId xmlns:a16="http://schemas.microsoft.com/office/drawing/2014/main" id="{632DE9EB-4D98-43F8-8E43-C8EEAD832EE0}"/>
              </a:ext>
            </a:extLst>
          </p:cNvPr>
          <p:cNvSpPr>
            <a:spLocks noGrp="1"/>
          </p:cNvSpPr>
          <p:nvPr>
            <p:ph idx="1"/>
          </p:nvPr>
        </p:nvSpPr>
        <p:spPr>
          <a:xfrm>
            <a:off x="5120640" y="804672"/>
            <a:ext cx="6281928" cy="5248656"/>
          </a:xfrm>
        </p:spPr>
        <p:txBody>
          <a:bodyPr anchor="ctr">
            <a:normAutofit/>
          </a:bodyPr>
          <a:lstStyle/>
          <a:p>
            <a:r>
              <a:rPr lang="en-US" sz="2000" dirty="0"/>
              <a:t>Single and Multi-event templates available on the Members Portal</a:t>
            </a:r>
          </a:p>
          <a:p>
            <a:pPr lvl="1"/>
            <a:r>
              <a:rPr lang="en-US" sz="2000" dirty="0"/>
              <a:t>Your Chapter may design your own Certificate, but all NASBA required information must be included.</a:t>
            </a:r>
          </a:p>
          <a:p>
            <a:r>
              <a:rPr lang="en-US" sz="2000" dirty="0"/>
              <a:t>Does not need to be signed by the attendee, must be signed by the President or CPE Chair</a:t>
            </a:r>
          </a:p>
          <a:p>
            <a:r>
              <a:rPr lang="en-US" sz="2000" dirty="0"/>
              <a:t>May be distributed to attendees at the program or following via email</a:t>
            </a:r>
          </a:p>
          <a:p>
            <a:pPr lvl="1"/>
            <a:r>
              <a:rPr lang="en-US" sz="2000" dirty="0"/>
              <a:t>Must be provided as soon as possible to attendees, not to exceed 60 days</a:t>
            </a:r>
          </a:p>
          <a:p>
            <a:r>
              <a:rPr lang="en-US" sz="2000" dirty="0"/>
              <a:t>Be aware of any additional State requirements</a:t>
            </a:r>
          </a:p>
          <a:p>
            <a:r>
              <a:rPr lang="en-US" sz="2000" dirty="0"/>
              <a:t>As long as a complete sign-in sheet is provided only </a:t>
            </a:r>
            <a:r>
              <a:rPr lang="en-US" sz="2000" u="sng" dirty="0"/>
              <a:t>one Certificate </a:t>
            </a:r>
            <a:r>
              <a:rPr lang="en-US" sz="2000" dirty="0"/>
              <a:t>needs to be submitted</a:t>
            </a:r>
          </a:p>
          <a:p>
            <a:pPr lvl="1"/>
            <a:r>
              <a:rPr lang="en-US" sz="2000" dirty="0"/>
              <a:t>Leave the attendee line blank</a:t>
            </a:r>
          </a:p>
        </p:txBody>
      </p:sp>
    </p:spTree>
    <p:extLst>
      <p:ext uri="{BB962C8B-B14F-4D97-AF65-F5344CB8AC3E}">
        <p14:creationId xmlns:p14="http://schemas.microsoft.com/office/powerpoint/2010/main" val="18212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8E7AE-D998-4BFE-8008-75C24CE16320}"/>
              </a:ext>
            </a:extLst>
          </p:cNvPr>
          <p:cNvSpPr>
            <a:spLocks noGrp="1"/>
          </p:cNvSpPr>
          <p:nvPr>
            <p:ph type="title"/>
          </p:nvPr>
        </p:nvSpPr>
        <p:spPr>
          <a:xfrm>
            <a:off x="2880360" y="841248"/>
            <a:ext cx="6227064" cy="1234440"/>
          </a:xfrm>
        </p:spPr>
        <p:txBody>
          <a:bodyPr anchor="t">
            <a:normAutofit/>
          </a:bodyPr>
          <a:lstStyle/>
          <a:p>
            <a:r>
              <a:rPr lang="en-US" sz="4000">
                <a:solidFill>
                  <a:schemeClr val="accent1"/>
                </a:solidFill>
              </a:rPr>
              <a:t>Most Common Send Backs</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1CCCAC0-84E7-4A9B-BA0A-8D2ACDA4884C}"/>
              </a:ext>
            </a:extLst>
          </p:cNvPr>
          <p:cNvSpPr>
            <a:spLocks noGrp="1"/>
          </p:cNvSpPr>
          <p:nvPr>
            <p:ph idx="1"/>
          </p:nvPr>
        </p:nvSpPr>
        <p:spPr>
          <a:xfrm>
            <a:off x="2880360" y="2249424"/>
            <a:ext cx="6227064" cy="3803904"/>
          </a:xfrm>
        </p:spPr>
        <p:txBody>
          <a:bodyPr>
            <a:normAutofit/>
          </a:bodyPr>
          <a:lstStyle/>
          <a:p>
            <a:r>
              <a:rPr lang="en-US" sz="2200"/>
              <a:t>Missing Documentation</a:t>
            </a:r>
          </a:p>
          <a:p>
            <a:pPr lvl="1"/>
            <a:r>
              <a:rPr lang="en-US" sz="2200"/>
              <a:t>Handouts</a:t>
            </a:r>
          </a:p>
          <a:p>
            <a:pPr lvl="1"/>
            <a:r>
              <a:rPr lang="en-US" sz="2200"/>
              <a:t>Promotional Material</a:t>
            </a:r>
          </a:p>
          <a:p>
            <a:pPr lvl="1"/>
            <a:r>
              <a:rPr lang="en-US" sz="2200"/>
              <a:t>Timed Outline</a:t>
            </a:r>
          </a:p>
          <a:p>
            <a:r>
              <a:rPr lang="en-US" sz="2200"/>
              <a:t>Wrong Field of Study</a:t>
            </a:r>
          </a:p>
        </p:txBody>
      </p:sp>
    </p:spTree>
    <p:extLst>
      <p:ext uri="{BB962C8B-B14F-4D97-AF65-F5344CB8AC3E}">
        <p14:creationId xmlns:p14="http://schemas.microsoft.com/office/powerpoint/2010/main" val="414490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BE5B-EA14-4642-9974-864E9A17C212}"/>
              </a:ext>
            </a:extLst>
          </p:cNvPr>
          <p:cNvSpPr>
            <a:spLocks noGrp="1"/>
          </p:cNvSpPr>
          <p:nvPr>
            <p:ph type="title"/>
          </p:nvPr>
        </p:nvSpPr>
        <p:spPr/>
        <p:txBody>
          <a:bodyPr/>
          <a:lstStyle/>
          <a:p>
            <a:r>
              <a:rPr lang="en-US" dirty="0"/>
              <a:t>Zoom Events</a:t>
            </a:r>
          </a:p>
        </p:txBody>
      </p:sp>
      <p:sp>
        <p:nvSpPr>
          <p:cNvPr id="3" name="Content Placeholder 2">
            <a:extLst>
              <a:ext uri="{FF2B5EF4-FFF2-40B4-BE49-F238E27FC236}">
                <a16:creationId xmlns:a16="http://schemas.microsoft.com/office/drawing/2014/main" id="{4B145B2B-65C9-423F-B1F8-F21E6C0E0CD8}"/>
              </a:ext>
            </a:extLst>
          </p:cNvPr>
          <p:cNvSpPr>
            <a:spLocks noGrp="1"/>
          </p:cNvSpPr>
          <p:nvPr>
            <p:ph idx="1"/>
          </p:nvPr>
        </p:nvSpPr>
        <p:spPr/>
        <p:txBody>
          <a:bodyPr/>
          <a:lstStyle/>
          <a:p>
            <a:r>
              <a:rPr lang="en-US" dirty="0"/>
              <a:t>For online group-live events, all the same materials are required to submit CPE</a:t>
            </a:r>
          </a:p>
          <a:p>
            <a:r>
              <a:rPr lang="en-US" dirty="0"/>
              <a:t>You can download attendee reports from Zoom to confirm every attendee was logged in for at least 50 minutes</a:t>
            </a:r>
          </a:p>
          <a:p>
            <a:r>
              <a:rPr lang="en-US" dirty="0"/>
              <a:t>If you’re unable to download these reports, you can list all attendees and track their start and end times</a:t>
            </a:r>
          </a:p>
          <a:p>
            <a:r>
              <a:rPr lang="en-US" dirty="0"/>
              <a:t>All attendees will also need to complete 2 out of 3 of the session’s polling questions</a:t>
            </a:r>
          </a:p>
        </p:txBody>
      </p:sp>
    </p:spTree>
    <p:extLst>
      <p:ext uri="{BB962C8B-B14F-4D97-AF65-F5344CB8AC3E}">
        <p14:creationId xmlns:p14="http://schemas.microsoft.com/office/powerpoint/2010/main" val="278692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2DF03-13E1-4EAF-83D3-3FE015118CDC}"/>
              </a:ext>
            </a:extLst>
          </p:cNvPr>
          <p:cNvSpPr>
            <a:spLocks noGrp="1"/>
          </p:cNvSpPr>
          <p:nvPr>
            <p:ph type="title"/>
          </p:nvPr>
        </p:nvSpPr>
        <p:spPr>
          <a:xfrm>
            <a:off x="2880360" y="841248"/>
            <a:ext cx="6227064" cy="1234440"/>
          </a:xfrm>
        </p:spPr>
        <p:txBody>
          <a:bodyPr anchor="t">
            <a:normAutofit/>
          </a:bodyPr>
          <a:lstStyle/>
          <a:p>
            <a:r>
              <a:rPr lang="en-US" sz="4000">
                <a:solidFill>
                  <a:schemeClr val="accent1"/>
                </a:solidFill>
              </a:rPr>
              <a:t>Retention – 5 years</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FEB5C86-9FA1-4CF1-BF40-5487D22C525A}"/>
              </a:ext>
            </a:extLst>
          </p:cNvPr>
          <p:cNvSpPr>
            <a:spLocks noGrp="1"/>
          </p:cNvSpPr>
          <p:nvPr>
            <p:ph idx="1"/>
          </p:nvPr>
        </p:nvSpPr>
        <p:spPr>
          <a:xfrm>
            <a:off x="2880360" y="2249424"/>
            <a:ext cx="6227064" cy="3803904"/>
          </a:xfrm>
        </p:spPr>
        <p:txBody>
          <a:bodyPr>
            <a:normAutofit/>
          </a:bodyPr>
          <a:lstStyle/>
          <a:p>
            <a:r>
              <a:rPr lang="en-US" sz="2200"/>
              <a:t>List of program attendees</a:t>
            </a:r>
          </a:p>
          <a:p>
            <a:r>
              <a:rPr lang="en-US" sz="2200"/>
              <a:t>Date and location of program</a:t>
            </a:r>
          </a:p>
          <a:p>
            <a:r>
              <a:rPr lang="en-US" sz="2200"/>
              <a:t>Names of instructors or speakers</a:t>
            </a:r>
          </a:p>
          <a:p>
            <a:r>
              <a:rPr lang="en-US" sz="2200"/>
              <a:t>Copies of completed program evaluations</a:t>
            </a:r>
          </a:p>
          <a:p>
            <a:r>
              <a:rPr lang="en-US" sz="2200"/>
              <a:t>Amount of recommended CPE</a:t>
            </a:r>
          </a:p>
          <a:p>
            <a:endParaRPr lang="en-US" sz="2200"/>
          </a:p>
          <a:p>
            <a:r>
              <a:rPr lang="en-US" sz="2200"/>
              <a:t>Consider a Dropbox for your Chapter</a:t>
            </a:r>
          </a:p>
        </p:txBody>
      </p:sp>
    </p:spTree>
    <p:extLst>
      <p:ext uri="{BB962C8B-B14F-4D97-AF65-F5344CB8AC3E}">
        <p14:creationId xmlns:p14="http://schemas.microsoft.com/office/powerpoint/2010/main" val="371045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7211-4462-47B9-AAF2-FD9A1CC35991}"/>
              </a:ext>
            </a:extLst>
          </p:cNvPr>
          <p:cNvSpPr>
            <a:spLocks noGrp="1"/>
          </p:cNvSpPr>
          <p:nvPr>
            <p:ph type="title"/>
          </p:nvPr>
        </p:nvSpPr>
        <p:spPr>
          <a:xfrm>
            <a:off x="838200" y="246592"/>
            <a:ext cx="10515600" cy="1325563"/>
          </a:xfrm>
        </p:spPr>
        <p:txBody>
          <a:bodyPr/>
          <a:lstStyle/>
          <a:p>
            <a:r>
              <a:rPr lang="en-US" dirty="0"/>
              <a:t>NASBA FIELDS OF STUDY</a:t>
            </a:r>
          </a:p>
        </p:txBody>
      </p:sp>
      <p:sp>
        <p:nvSpPr>
          <p:cNvPr id="3" name="Content Placeholder 2">
            <a:extLst>
              <a:ext uri="{FF2B5EF4-FFF2-40B4-BE49-F238E27FC236}">
                <a16:creationId xmlns:a16="http://schemas.microsoft.com/office/drawing/2014/main" id="{F115BB5C-7239-494D-A4EC-BF321126FA09}"/>
              </a:ext>
            </a:extLst>
          </p:cNvPr>
          <p:cNvSpPr>
            <a:spLocks noGrp="1"/>
          </p:cNvSpPr>
          <p:nvPr>
            <p:ph idx="1"/>
          </p:nvPr>
        </p:nvSpPr>
        <p:spPr>
          <a:xfrm>
            <a:off x="419100" y="2523596"/>
            <a:ext cx="4514850" cy="4351338"/>
          </a:xfrm>
        </p:spPr>
        <p:txBody>
          <a:bodyPr>
            <a:normAutofit/>
          </a:bodyPr>
          <a:lstStyle/>
          <a:p>
            <a:r>
              <a:rPr lang="en-US" sz="2000" dirty="0"/>
              <a:t>Accounting</a:t>
            </a:r>
          </a:p>
          <a:p>
            <a:r>
              <a:rPr lang="en-US" sz="2000" dirty="0"/>
              <a:t>Accounting (Governmental)</a:t>
            </a:r>
          </a:p>
          <a:p>
            <a:r>
              <a:rPr lang="en-US" sz="2000" dirty="0"/>
              <a:t>Auditing</a:t>
            </a:r>
          </a:p>
          <a:p>
            <a:r>
              <a:rPr lang="en-US" sz="2000" dirty="0"/>
              <a:t>Auditing (Governmental)</a:t>
            </a:r>
          </a:p>
          <a:p>
            <a:r>
              <a:rPr lang="en-US" sz="2000" dirty="0"/>
              <a:t>Business Law</a:t>
            </a:r>
          </a:p>
          <a:p>
            <a:r>
              <a:rPr lang="en-US" sz="2000" dirty="0"/>
              <a:t>Economics</a:t>
            </a:r>
          </a:p>
          <a:p>
            <a:r>
              <a:rPr lang="en-US" sz="2000" dirty="0"/>
              <a:t>Finance</a:t>
            </a:r>
          </a:p>
        </p:txBody>
      </p:sp>
      <p:sp>
        <p:nvSpPr>
          <p:cNvPr id="4" name="Content Placeholder 2">
            <a:extLst>
              <a:ext uri="{FF2B5EF4-FFF2-40B4-BE49-F238E27FC236}">
                <a16:creationId xmlns:a16="http://schemas.microsoft.com/office/drawing/2014/main" id="{5837844A-BE42-4AA3-8BC8-05CEA3C22A57}"/>
              </a:ext>
            </a:extLst>
          </p:cNvPr>
          <p:cNvSpPr txBox="1">
            <a:spLocks/>
          </p:cNvSpPr>
          <p:nvPr/>
        </p:nvSpPr>
        <p:spPr>
          <a:xfrm>
            <a:off x="3838575" y="2465387"/>
            <a:ext cx="4514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Information Technology</a:t>
            </a:r>
          </a:p>
          <a:p>
            <a:r>
              <a:rPr lang="en-US" sz="2000" dirty="0"/>
              <a:t>Management Services</a:t>
            </a:r>
          </a:p>
          <a:p>
            <a:r>
              <a:rPr lang="en-US" sz="2000" dirty="0"/>
              <a:t>Regulatory Ethics</a:t>
            </a:r>
          </a:p>
          <a:p>
            <a:r>
              <a:rPr lang="en-US" sz="2000" dirty="0"/>
              <a:t>Specialized Knowledge</a:t>
            </a:r>
          </a:p>
          <a:p>
            <a:r>
              <a:rPr lang="en-US" sz="2000" dirty="0"/>
              <a:t>Statistics</a:t>
            </a:r>
          </a:p>
          <a:p>
            <a:r>
              <a:rPr lang="en-US" sz="2000" dirty="0"/>
              <a:t>Taxes</a:t>
            </a:r>
          </a:p>
        </p:txBody>
      </p:sp>
      <p:sp>
        <p:nvSpPr>
          <p:cNvPr id="6" name="Content Placeholder 2">
            <a:extLst>
              <a:ext uri="{FF2B5EF4-FFF2-40B4-BE49-F238E27FC236}">
                <a16:creationId xmlns:a16="http://schemas.microsoft.com/office/drawing/2014/main" id="{6806A7DF-6672-4D5F-B4EC-1A649C6CA649}"/>
              </a:ext>
            </a:extLst>
          </p:cNvPr>
          <p:cNvSpPr txBox="1">
            <a:spLocks/>
          </p:cNvSpPr>
          <p:nvPr/>
        </p:nvSpPr>
        <p:spPr>
          <a:xfrm>
            <a:off x="7486650" y="2506662"/>
            <a:ext cx="4514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Behavioral Ethics</a:t>
            </a:r>
          </a:p>
          <a:p>
            <a:r>
              <a:rPr lang="en-US" sz="2000" dirty="0"/>
              <a:t>Business Management &amp; Organization</a:t>
            </a:r>
          </a:p>
          <a:p>
            <a:r>
              <a:rPr lang="en-US" sz="2000" dirty="0"/>
              <a:t>Communications &amp; Marketing</a:t>
            </a:r>
          </a:p>
          <a:p>
            <a:r>
              <a:rPr lang="en-US" sz="2000" dirty="0"/>
              <a:t>Computer Software &amp; Applications</a:t>
            </a:r>
          </a:p>
          <a:p>
            <a:r>
              <a:rPr lang="en-US" sz="2000" dirty="0"/>
              <a:t>Personal Development</a:t>
            </a:r>
          </a:p>
          <a:p>
            <a:r>
              <a:rPr lang="en-US" sz="2000" dirty="0"/>
              <a:t>Personnel/Human Resources</a:t>
            </a:r>
          </a:p>
          <a:p>
            <a:r>
              <a:rPr lang="en-US" sz="2000" dirty="0"/>
              <a:t>Production</a:t>
            </a:r>
          </a:p>
        </p:txBody>
      </p:sp>
      <p:sp>
        <p:nvSpPr>
          <p:cNvPr id="7" name="TextBox 6">
            <a:extLst>
              <a:ext uri="{FF2B5EF4-FFF2-40B4-BE49-F238E27FC236}">
                <a16:creationId xmlns:a16="http://schemas.microsoft.com/office/drawing/2014/main" id="{717D545B-641E-443F-A136-2AA319C5CA6F}"/>
              </a:ext>
            </a:extLst>
          </p:cNvPr>
          <p:cNvSpPr txBox="1"/>
          <p:nvPr/>
        </p:nvSpPr>
        <p:spPr>
          <a:xfrm>
            <a:off x="990600" y="2000250"/>
            <a:ext cx="4514850" cy="461665"/>
          </a:xfrm>
          <a:prstGeom prst="rect">
            <a:avLst/>
          </a:prstGeom>
          <a:noFill/>
        </p:spPr>
        <p:txBody>
          <a:bodyPr wrap="square" rtlCol="0">
            <a:spAutoFit/>
          </a:bodyPr>
          <a:lstStyle/>
          <a:p>
            <a:pPr algn="ctr"/>
            <a:r>
              <a:rPr lang="en-US" sz="2400" b="1" dirty="0"/>
              <a:t>TECHNICAL</a:t>
            </a:r>
          </a:p>
        </p:txBody>
      </p:sp>
      <p:sp>
        <p:nvSpPr>
          <p:cNvPr id="8" name="TextBox 7">
            <a:extLst>
              <a:ext uri="{FF2B5EF4-FFF2-40B4-BE49-F238E27FC236}">
                <a16:creationId xmlns:a16="http://schemas.microsoft.com/office/drawing/2014/main" id="{94A55165-C3DB-4B62-AF11-229B495B8376}"/>
              </a:ext>
            </a:extLst>
          </p:cNvPr>
          <p:cNvSpPr txBox="1"/>
          <p:nvPr/>
        </p:nvSpPr>
        <p:spPr>
          <a:xfrm>
            <a:off x="7258050" y="2000250"/>
            <a:ext cx="4514850" cy="461665"/>
          </a:xfrm>
          <a:prstGeom prst="rect">
            <a:avLst/>
          </a:prstGeom>
          <a:noFill/>
        </p:spPr>
        <p:txBody>
          <a:bodyPr wrap="square" rtlCol="0">
            <a:spAutoFit/>
          </a:bodyPr>
          <a:lstStyle/>
          <a:p>
            <a:pPr algn="ctr"/>
            <a:r>
              <a:rPr lang="en-US" sz="2400" b="1" dirty="0"/>
              <a:t>NON-TECHNICAL</a:t>
            </a:r>
          </a:p>
        </p:txBody>
      </p:sp>
    </p:spTree>
    <p:extLst>
      <p:ext uri="{BB962C8B-B14F-4D97-AF65-F5344CB8AC3E}">
        <p14:creationId xmlns:p14="http://schemas.microsoft.com/office/powerpoint/2010/main" val="337777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29BB-8FD1-4DFF-8883-8B72A380461E}"/>
              </a:ext>
            </a:extLst>
          </p:cNvPr>
          <p:cNvSpPr>
            <a:spLocks noGrp="1"/>
          </p:cNvSpPr>
          <p:nvPr>
            <p:ph type="title"/>
          </p:nvPr>
        </p:nvSpPr>
        <p:spPr/>
        <p:txBody>
          <a:bodyPr/>
          <a:lstStyle/>
          <a:p>
            <a:r>
              <a:rPr lang="en-US" dirty="0"/>
              <a:t>CPE Timeline</a:t>
            </a:r>
          </a:p>
        </p:txBody>
      </p:sp>
      <p:sp>
        <p:nvSpPr>
          <p:cNvPr id="3" name="Content Placeholder 2">
            <a:extLst>
              <a:ext uri="{FF2B5EF4-FFF2-40B4-BE49-F238E27FC236}">
                <a16:creationId xmlns:a16="http://schemas.microsoft.com/office/drawing/2014/main" id="{0AACCEE6-5339-4770-A63C-6DC9AFCE5D7E}"/>
              </a:ext>
            </a:extLst>
          </p:cNvPr>
          <p:cNvSpPr>
            <a:spLocks noGrp="1"/>
          </p:cNvSpPr>
          <p:nvPr>
            <p:ph idx="1"/>
          </p:nvPr>
        </p:nvSpPr>
        <p:spPr>
          <a:xfrm>
            <a:off x="567366" y="1505486"/>
            <a:ext cx="10786434" cy="4351338"/>
          </a:xfrm>
        </p:spPr>
        <p:txBody>
          <a:bodyPr>
            <a:normAutofit/>
          </a:bodyPr>
          <a:lstStyle/>
          <a:p>
            <a:r>
              <a:rPr lang="en-US" sz="2400" dirty="0"/>
              <a:t>CPE Packets are due to AFWA Headquarters within 30 days of your program!</a:t>
            </a:r>
          </a:p>
          <a:p>
            <a:r>
              <a:rPr lang="en-US" sz="2400" dirty="0"/>
              <a:t>All requests for the current year are due to AFWA Headquarters by </a:t>
            </a:r>
            <a:r>
              <a:rPr lang="en-US" sz="2400" b="1" dirty="0"/>
              <a:t>September 30</a:t>
            </a:r>
            <a:r>
              <a:rPr lang="en-US" sz="2400" dirty="0"/>
              <a:t>!</a:t>
            </a:r>
          </a:p>
          <a:p>
            <a:pPr lvl="1">
              <a:buFontTx/>
              <a:buChar char="-"/>
            </a:pPr>
            <a:r>
              <a:rPr lang="en-US" sz="2000" i="1" dirty="0"/>
              <a:t>All CPE information for events held Nov 1, 2020 – Sept 30, 2021 must be submitted</a:t>
            </a:r>
          </a:p>
          <a:p>
            <a:pPr lvl="1">
              <a:buFontTx/>
              <a:buChar char="-"/>
            </a:pPr>
            <a:r>
              <a:rPr lang="en-US" sz="2000" i="1" u="sng" dirty="0"/>
              <a:t>A CPE request form </a:t>
            </a:r>
            <a:r>
              <a:rPr lang="en-US" sz="2000" i="1" dirty="0"/>
              <a:t>must be submitted in advance for any event planned for October 2021.</a:t>
            </a:r>
          </a:p>
        </p:txBody>
      </p:sp>
      <p:cxnSp>
        <p:nvCxnSpPr>
          <p:cNvPr id="9" name="Straight Connector 8">
            <a:extLst>
              <a:ext uri="{FF2B5EF4-FFF2-40B4-BE49-F238E27FC236}">
                <a16:creationId xmlns:a16="http://schemas.microsoft.com/office/drawing/2014/main" id="{E88C2A17-BD25-4175-A737-9F1C18B36B52}"/>
              </a:ext>
            </a:extLst>
          </p:cNvPr>
          <p:cNvCxnSpPr>
            <a:cxnSpLocks/>
          </p:cNvCxnSpPr>
          <p:nvPr/>
        </p:nvCxnSpPr>
        <p:spPr>
          <a:xfrm>
            <a:off x="725027" y="4871147"/>
            <a:ext cx="10671007" cy="48649"/>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7215DE7-99A2-41BB-9820-40669BF09C37}"/>
              </a:ext>
            </a:extLst>
          </p:cNvPr>
          <p:cNvSpPr/>
          <p:nvPr/>
        </p:nvSpPr>
        <p:spPr>
          <a:xfrm>
            <a:off x="542065" y="4740057"/>
            <a:ext cx="230854" cy="24740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00C0959-D462-4E36-9B84-E48B875DB3E4}"/>
              </a:ext>
            </a:extLst>
          </p:cNvPr>
          <p:cNvSpPr txBox="1"/>
          <p:nvPr/>
        </p:nvSpPr>
        <p:spPr>
          <a:xfrm>
            <a:off x="253420" y="5176741"/>
            <a:ext cx="2951019" cy="523220"/>
          </a:xfrm>
          <a:prstGeom prst="rect">
            <a:avLst/>
          </a:prstGeom>
          <a:noFill/>
        </p:spPr>
        <p:txBody>
          <a:bodyPr wrap="square" rtlCol="0">
            <a:spAutoFit/>
          </a:bodyPr>
          <a:lstStyle/>
          <a:p>
            <a:r>
              <a:rPr lang="en-US" sz="2800" b="1" dirty="0">
                <a:solidFill>
                  <a:schemeClr val="accent6"/>
                </a:solidFill>
              </a:rPr>
              <a:t>Nov 1, 2020</a:t>
            </a:r>
          </a:p>
        </p:txBody>
      </p:sp>
      <p:sp>
        <p:nvSpPr>
          <p:cNvPr id="16" name="TextBox 15">
            <a:extLst>
              <a:ext uri="{FF2B5EF4-FFF2-40B4-BE49-F238E27FC236}">
                <a16:creationId xmlns:a16="http://schemas.microsoft.com/office/drawing/2014/main" id="{EFDAFCD1-5C9C-4488-B2C0-44DE97159960}"/>
              </a:ext>
            </a:extLst>
          </p:cNvPr>
          <p:cNvSpPr txBox="1"/>
          <p:nvPr/>
        </p:nvSpPr>
        <p:spPr>
          <a:xfrm>
            <a:off x="9878290" y="5176741"/>
            <a:ext cx="2951019" cy="523220"/>
          </a:xfrm>
          <a:prstGeom prst="rect">
            <a:avLst/>
          </a:prstGeom>
          <a:noFill/>
        </p:spPr>
        <p:txBody>
          <a:bodyPr wrap="square" rtlCol="0">
            <a:spAutoFit/>
          </a:bodyPr>
          <a:lstStyle/>
          <a:p>
            <a:r>
              <a:rPr lang="en-US" sz="2800" b="1" dirty="0">
                <a:solidFill>
                  <a:schemeClr val="accent6"/>
                </a:solidFill>
              </a:rPr>
              <a:t>Oct 31, 2021</a:t>
            </a:r>
          </a:p>
        </p:txBody>
      </p:sp>
      <p:cxnSp>
        <p:nvCxnSpPr>
          <p:cNvPr id="18" name="Straight Connector 17">
            <a:extLst>
              <a:ext uri="{FF2B5EF4-FFF2-40B4-BE49-F238E27FC236}">
                <a16:creationId xmlns:a16="http://schemas.microsoft.com/office/drawing/2014/main" id="{542D8167-F784-4290-A9EB-13873A470C07}"/>
              </a:ext>
            </a:extLst>
          </p:cNvPr>
          <p:cNvCxnSpPr>
            <a:cxnSpLocks/>
          </p:cNvCxnSpPr>
          <p:nvPr/>
        </p:nvCxnSpPr>
        <p:spPr>
          <a:xfrm>
            <a:off x="9046530" y="4554242"/>
            <a:ext cx="0" cy="77975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8AE12A-E235-4D4B-931D-2618EA4FEEEF}"/>
              </a:ext>
            </a:extLst>
          </p:cNvPr>
          <p:cNvSpPr txBox="1"/>
          <p:nvPr/>
        </p:nvSpPr>
        <p:spPr>
          <a:xfrm>
            <a:off x="7923395" y="3477024"/>
            <a:ext cx="3755476" cy="1077218"/>
          </a:xfrm>
          <a:prstGeom prst="rect">
            <a:avLst/>
          </a:prstGeom>
          <a:noFill/>
        </p:spPr>
        <p:txBody>
          <a:bodyPr wrap="square" rtlCol="0">
            <a:spAutoFit/>
          </a:bodyPr>
          <a:lstStyle/>
          <a:p>
            <a:r>
              <a:rPr lang="en-US" b="1" dirty="0"/>
              <a:t>CPE Submission Deadline</a:t>
            </a:r>
          </a:p>
          <a:p>
            <a:r>
              <a:rPr lang="en-US" dirty="0"/>
              <a:t>include pre-approvals for October </a:t>
            </a:r>
          </a:p>
          <a:p>
            <a:r>
              <a:rPr lang="en-US" sz="2800" b="1" dirty="0">
                <a:solidFill>
                  <a:schemeClr val="accent6"/>
                </a:solidFill>
              </a:rPr>
              <a:t>Sept 30, 2021</a:t>
            </a:r>
          </a:p>
        </p:txBody>
      </p:sp>
      <p:sp>
        <p:nvSpPr>
          <p:cNvPr id="20" name="TextBox 19">
            <a:extLst>
              <a:ext uri="{FF2B5EF4-FFF2-40B4-BE49-F238E27FC236}">
                <a16:creationId xmlns:a16="http://schemas.microsoft.com/office/drawing/2014/main" id="{D6DC9F11-BD02-4BC2-9BCC-5CB09429E8D3}"/>
              </a:ext>
            </a:extLst>
          </p:cNvPr>
          <p:cNvSpPr txBox="1"/>
          <p:nvPr/>
        </p:nvSpPr>
        <p:spPr>
          <a:xfrm>
            <a:off x="3720198" y="5985734"/>
            <a:ext cx="4742581" cy="584775"/>
          </a:xfrm>
          <a:prstGeom prst="rect">
            <a:avLst/>
          </a:prstGeom>
          <a:noFill/>
        </p:spPr>
        <p:txBody>
          <a:bodyPr wrap="square" rtlCol="0">
            <a:spAutoFit/>
          </a:bodyPr>
          <a:lstStyle/>
          <a:p>
            <a:r>
              <a:rPr lang="en-US" sz="3200" b="1" dirty="0">
                <a:solidFill>
                  <a:schemeClr val="accent6"/>
                </a:solidFill>
              </a:rPr>
              <a:t>NASBA Programming Year</a:t>
            </a:r>
          </a:p>
        </p:txBody>
      </p:sp>
      <p:sp>
        <p:nvSpPr>
          <p:cNvPr id="17" name="Oval 16">
            <a:extLst>
              <a:ext uri="{FF2B5EF4-FFF2-40B4-BE49-F238E27FC236}">
                <a16:creationId xmlns:a16="http://schemas.microsoft.com/office/drawing/2014/main" id="{CDB25042-32AC-436A-9D9F-470E379DA16C}"/>
              </a:ext>
            </a:extLst>
          </p:cNvPr>
          <p:cNvSpPr/>
          <p:nvPr/>
        </p:nvSpPr>
        <p:spPr>
          <a:xfrm>
            <a:off x="11410060" y="4788706"/>
            <a:ext cx="230854" cy="24740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01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141657-204D-4B19-85FC-3774D4235B66}"/>
              </a:ext>
            </a:extLst>
          </p:cNvPr>
          <p:cNvSpPr>
            <a:spLocks noGrp="1"/>
          </p:cNvSpPr>
          <p:nvPr>
            <p:ph type="title"/>
          </p:nvPr>
        </p:nvSpPr>
        <p:spPr>
          <a:xfrm>
            <a:off x="643467" y="640080"/>
            <a:ext cx="3096427" cy="5613236"/>
          </a:xfrm>
        </p:spPr>
        <p:txBody>
          <a:bodyPr anchor="ctr">
            <a:normAutofit/>
          </a:bodyPr>
          <a:lstStyle/>
          <a:p>
            <a:r>
              <a:rPr lang="en-US" sz="5400" dirty="0">
                <a:solidFill>
                  <a:srgbClr val="FFFFFF"/>
                </a:solidFill>
              </a:rPr>
              <a:t>Materials</a:t>
            </a:r>
          </a:p>
        </p:txBody>
      </p:sp>
      <p:sp>
        <p:nvSpPr>
          <p:cNvPr id="3" name="Content Placeholder 2">
            <a:extLst>
              <a:ext uri="{FF2B5EF4-FFF2-40B4-BE49-F238E27FC236}">
                <a16:creationId xmlns:a16="http://schemas.microsoft.com/office/drawing/2014/main" id="{01703D47-770C-4444-AF4D-737065EB9E22}"/>
              </a:ext>
            </a:extLst>
          </p:cNvPr>
          <p:cNvSpPr>
            <a:spLocks noGrp="1"/>
          </p:cNvSpPr>
          <p:nvPr>
            <p:ph idx="1"/>
          </p:nvPr>
        </p:nvSpPr>
        <p:spPr>
          <a:xfrm>
            <a:off x="4562653" y="1290137"/>
            <a:ext cx="6848715" cy="2484884"/>
          </a:xfrm>
        </p:spPr>
        <p:txBody>
          <a:bodyPr anchor="ctr">
            <a:noAutofit/>
          </a:bodyPr>
          <a:lstStyle/>
          <a:p>
            <a:r>
              <a:rPr lang="en-US" dirty="0"/>
              <a:t>All forms and materials discussed are available in the AFWA Members Portal &gt; Programming Toolkit</a:t>
            </a:r>
          </a:p>
          <a:p>
            <a:r>
              <a:rPr lang="en-US" dirty="0"/>
              <a:t>Additional CPE FAQ’s are available</a:t>
            </a:r>
          </a:p>
          <a:p>
            <a:r>
              <a:rPr lang="en-US" dirty="0"/>
              <a:t>NASBA Fields of Study</a:t>
            </a:r>
          </a:p>
          <a:p>
            <a:r>
              <a:rPr lang="en-US" dirty="0">
                <a:hlinkClick r:id="rId3"/>
              </a:rPr>
              <a:t>https://www.afwa.org/member-home/programming-toolkit/</a:t>
            </a:r>
            <a:endParaRPr lang="en-US" dirty="0"/>
          </a:p>
        </p:txBody>
      </p:sp>
      <p:pic>
        <p:nvPicPr>
          <p:cNvPr id="6" name="Picture 5" descr="A picture containing text, screenshot&#10;&#10;Description automatically generated">
            <a:extLst>
              <a:ext uri="{FF2B5EF4-FFF2-40B4-BE49-F238E27FC236}">
                <a16:creationId xmlns:a16="http://schemas.microsoft.com/office/drawing/2014/main" id="{1B03EA80-C973-4570-88C8-2CE75202D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490" y="4517216"/>
            <a:ext cx="7123043" cy="1050647"/>
          </a:xfrm>
          <a:prstGeom prst="rect">
            <a:avLst/>
          </a:prstGeom>
        </p:spPr>
      </p:pic>
    </p:spTree>
    <p:extLst>
      <p:ext uri="{BB962C8B-B14F-4D97-AF65-F5344CB8AC3E}">
        <p14:creationId xmlns:p14="http://schemas.microsoft.com/office/powerpoint/2010/main" val="202210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C968-DDC3-4981-83FB-1B82B685302A}"/>
              </a:ext>
            </a:extLst>
          </p:cNvPr>
          <p:cNvSpPr>
            <a:spLocks noGrp="1"/>
          </p:cNvSpPr>
          <p:nvPr>
            <p:ph type="title"/>
          </p:nvPr>
        </p:nvSpPr>
        <p:spPr>
          <a:xfrm>
            <a:off x="1136428" y="627564"/>
            <a:ext cx="7474172" cy="1325563"/>
          </a:xfrm>
        </p:spPr>
        <p:txBody>
          <a:bodyPr>
            <a:normAutofit/>
          </a:bodyPr>
          <a:lstStyle/>
          <a:p>
            <a:r>
              <a:rPr lang="en-US" dirty="0"/>
              <a:t>Checklist &amp; Request</a:t>
            </a:r>
          </a:p>
        </p:txBody>
      </p:sp>
      <p:sp>
        <p:nvSpPr>
          <p:cNvPr id="3" name="Content Placeholder 2">
            <a:extLst>
              <a:ext uri="{FF2B5EF4-FFF2-40B4-BE49-F238E27FC236}">
                <a16:creationId xmlns:a16="http://schemas.microsoft.com/office/drawing/2014/main" id="{FF2EFDCC-E756-4917-BB9F-1D1162D97A26}"/>
              </a:ext>
            </a:extLst>
          </p:cNvPr>
          <p:cNvSpPr>
            <a:spLocks noGrp="1"/>
          </p:cNvSpPr>
          <p:nvPr>
            <p:ph idx="1"/>
          </p:nvPr>
        </p:nvSpPr>
        <p:spPr>
          <a:xfrm>
            <a:off x="1136429" y="2278173"/>
            <a:ext cx="6467867" cy="3450613"/>
          </a:xfrm>
        </p:spPr>
        <p:txBody>
          <a:bodyPr anchor="ctr">
            <a:normAutofit/>
          </a:bodyPr>
          <a:lstStyle/>
          <a:p>
            <a:r>
              <a:rPr lang="en-US" sz="2000" dirty="0"/>
              <a:t>CPE Request for Credit Checklist</a:t>
            </a:r>
          </a:p>
          <a:p>
            <a:pPr lvl="1"/>
            <a:r>
              <a:rPr lang="en-US" sz="2000" dirty="0"/>
              <a:t>Your guide for preparing all the required materials</a:t>
            </a:r>
          </a:p>
          <a:p>
            <a:pPr lvl="1"/>
            <a:r>
              <a:rPr lang="en-US" sz="2000" dirty="0"/>
              <a:t>This form does not need to be submitted with your request</a:t>
            </a:r>
          </a:p>
          <a:p>
            <a:r>
              <a:rPr lang="en-US" sz="2000" dirty="0"/>
              <a:t>Request for CPE Credit Form</a:t>
            </a:r>
          </a:p>
          <a:p>
            <a:pPr lvl="1"/>
            <a:r>
              <a:rPr lang="en-US" sz="2000" dirty="0"/>
              <a:t>Includes all the general information about your event, must be signed by the President or CPE Chair</a:t>
            </a:r>
          </a:p>
          <a:p>
            <a:pPr lvl="1"/>
            <a:r>
              <a:rPr lang="en-US" sz="2000" dirty="0"/>
              <a:t>Required Instructor information</a:t>
            </a:r>
          </a:p>
          <a:p>
            <a:pPr lvl="1"/>
            <a:r>
              <a:rPr lang="en-US" sz="2000" dirty="0"/>
              <a:t>Single Program or Multi-Program forms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list">
            <a:extLst>
              <a:ext uri="{FF2B5EF4-FFF2-40B4-BE49-F238E27FC236}">
                <a16:creationId xmlns:a16="http://schemas.microsoft.com/office/drawing/2014/main" id="{CE6788F5-00A9-4BCB-8043-00D155313E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26522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BE9-F40A-4068-8EEF-94370084B651}"/>
              </a:ext>
            </a:extLst>
          </p:cNvPr>
          <p:cNvSpPr>
            <a:spLocks noGrp="1"/>
          </p:cNvSpPr>
          <p:nvPr>
            <p:ph type="title"/>
          </p:nvPr>
        </p:nvSpPr>
        <p:spPr>
          <a:xfrm>
            <a:off x="1136428" y="627564"/>
            <a:ext cx="7474172" cy="1325563"/>
          </a:xfrm>
        </p:spPr>
        <p:txBody>
          <a:bodyPr>
            <a:normAutofit/>
          </a:bodyPr>
          <a:lstStyle/>
          <a:p>
            <a:r>
              <a:rPr lang="en-US" dirty="0"/>
              <a:t>Speaker Information &amp; </a:t>
            </a:r>
            <a:br>
              <a:rPr lang="en-US" dirty="0"/>
            </a:br>
            <a:r>
              <a:rPr lang="en-US" dirty="0"/>
              <a:t>CPA Participation</a:t>
            </a:r>
          </a:p>
        </p:txBody>
      </p:sp>
      <p:sp>
        <p:nvSpPr>
          <p:cNvPr id="3" name="Content Placeholder 2">
            <a:extLst>
              <a:ext uri="{FF2B5EF4-FFF2-40B4-BE49-F238E27FC236}">
                <a16:creationId xmlns:a16="http://schemas.microsoft.com/office/drawing/2014/main" id="{454E3901-6C49-4F1A-87BD-0CA9B64DCC3A}"/>
              </a:ext>
            </a:extLst>
          </p:cNvPr>
          <p:cNvSpPr>
            <a:spLocks noGrp="1"/>
          </p:cNvSpPr>
          <p:nvPr>
            <p:ph idx="1"/>
          </p:nvPr>
        </p:nvSpPr>
        <p:spPr>
          <a:xfrm>
            <a:off x="1136429" y="2278173"/>
            <a:ext cx="6845521" cy="3952263"/>
          </a:xfrm>
        </p:spPr>
        <p:txBody>
          <a:bodyPr anchor="ctr">
            <a:noAutofit/>
          </a:bodyPr>
          <a:lstStyle/>
          <a:p>
            <a:r>
              <a:rPr lang="en-US" sz="1600" dirty="0"/>
              <a:t>Speaker information, including name, title, company name and brief bio should be included on either the CPE request form OR within promotional materials.</a:t>
            </a:r>
          </a:p>
          <a:p>
            <a:pPr marL="0" indent="0">
              <a:buNone/>
            </a:pPr>
            <a:r>
              <a:rPr lang="en-US" sz="1600" dirty="0"/>
              <a:t>NASBA REQUIREMENTS</a:t>
            </a:r>
          </a:p>
          <a:p>
            <a:r>
              <a:rPr lang="en-US" sz="1600" dirty="0"/>
              <a:t>The participation of at least one licensed CPA (in good standing and holding an active license or the equivalent of an “active” CPA license in a U.S. jurisdiction) is required in the development of every program in </a:t>
            </a:r>
            <a:r>
              <a:rPr lang="en-US" sz="1600" b="1" dirty="0"/>
              <a:t>accounting and auditing</a:t>
            </a:r>
            <a:r>
              <a:rPr lang="en-US" sz="1600" dirty="0"/>
              <a:t>. </a:t>
            </a:r>
            <a:r>
              <a:rPr lang="en-US" sz="1600" i="1" dirty="0"/>
              <a:t>(NASBA Standard No. 5)</a:t>
            </a:r>
          </a:p>
          <a:p>
            <a:r>
              <a:rPr lang="en-US" sz="1600" dirty="0"/>
              <a:t>The participation of at least one licensed CPA, tax attorney, or IRS enrolled agent (in good standing and holding an active license or the equivalent of an “active” CPA license in a U.S. jurisdiction) is required in the development of every program in the field of study of </a:t>
            </a:r>
            <a:r>
              <a:rPr lang="en-US" sz="1600" b="1" dirty="0"/>
              <a:t>taxes</a:t>
            </a:r>
            <a:r>
              <a:rPr lang="en-US" sz="1600" dirty="0"/>
              <a:t>. </a:t>
            </a:r>
            <a:r>
              <a:rPr lang="en-US" sz="1600" i="1" dirty="0"/>
              <a:t>(NASBA Standard No. 5)</a:t>
            </a:r>
          </a:p>
          <a:p>
            <a:r>
              <a:rPr lang="en-US" sz="1600" dirty="0"/>
              <a:t>As long as this requirement is met </a:t>
            </a:r>
            <a:r>
              <a:rPr lang="en-US" sz="1600" b="1" dirty="0"/>
              <a:t>at some point during the development </a:t>
            </a:r>
            <a:r>
              <a:rPr lang="en-US" sz="1600" dirty="0"/>
              <a:t>process, a program would be in compliance. </a:t>
            </a:r>
            <a:r>
              <a:rPr lang="en-US" sz="1600" i="1" dirty="0"/>
              <a:t>(NASBA Standard No. 5)</a:t>
            </a:r>
          </a:p>
          <a:p>
            <a:r>
              <a:rPr lang="en-US" sz="1600" dirty="0"/>
              <a:t>The state licensure, license number, and status of license should be maintained. (NASBA S24-01)</a:t>
            </a:r>
          </a:p>
        </p:txBody>
      </p:sp>
      <p:sp>
        <p:nvSpPr>
          <p:cNvPr id="13"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iploma">
            <a:extLst>
              <a:ext uri="{FF2B5EF4-FFF2-40B4-BE49-F238E27FC236}">
                <a16:creationId xmlns:a16="http://schemas.microsoft.com/office/drawing/2014/main" id="{A52114A7-CC26-4F40-B3EF-E8B011812D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21229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3F78-1773-4BBA-ADEF-F25B794A5FE7}"/>
              </a:ext>
            </a:extLst>
          </p:cNvPr>
          <p:cNvSpPr>
            <a:spLocks noGrp="1"/>
          </p:cNvSpPr>
          <p:nvPr>
            <p:ph type="title"/>
          </p:nvPr>
        </p:nvSpPr>
        <p:spPr>
          <a:xfrm>
            <a:off x="1136428" y="627564"/>
            <a:ext cx="7474172" cy="1325563"/>
          </a:xfrm>
        </p:spPr>
        <p:txBody>
          <a:bodyPr>
            <a:normAutofit/>
          </a:bodyPr>
          <a:lstStyle/>
          <a:p>
            <a:r>
              <a:rPr lang="en-US" dirty="0"/>
              <a:t>Program Information</a:t>
            </a:r>
          </a:p>
        </p:txBody>
      </p:sp>
      <p:sp>
        <p:nvSpPr>
          <p:cNvPr id="3" name="Content Placeholder 2">
            <a:extLst>
              <a:ext uri="{FF2B5EF4-FFF2-40B4-BE49-F238E27FC236}">
                <a16:creationId xmlns:a16="http://schemas.microsoft.com/office/drawing/2014/main" id="{6AD0D8DA-8271-44FF-BA25-1CB6FFAC4269}"/>
              </a:ext>
            </a:extLst>
          </p:cNvPr>
          <p:cNvSpPr>
            <a:spLocks noGrp="1"/>
          </p:cNvSpPr>
          <p:nvPr>
            <p:ph idx="1"/>
          </p:nvPr>
        </p:nvSpPr>
        <p:spPr>
          <a:xfrm>
            <a:off x="1136429" y="1953127"/>
            <a:ext cx="6959821" cy="4277309"/>
          </a:xfrm>
        </p:spPr>
        <p:txBody>
          <a:bodyPr anchor="ctr">
            <a:normAutofit/>
          </a:bodyPr>
          <a:lstStyle/>
          <a:p>
            <a:r>
              <a:rPr lang="en-US" sz="1600" dirty="0"/>
              <a:t>Program description and learning objectives may be submitted on the CPE Request form or within the promotional materials.</a:t>
            </a:r>
          </a:p>
          <a:p>
            <a:r>
              <a:rPr lang="en-US" sz="1600" dirty="0"/>
              <a:t>Timed Outline</a:t>
            </a:r>
          </a:p>
          <a:p>
            <a:pPr lvl="1"/>
            <a:r>
              <a:rPr lang="en-US" sz="1600" dirty="0"/>
              <a:t>Detail the topics covered in the presentation</a:t>
            </a:r>
          </a:p>
          <a:p>
            <a:pPr lvl="1"/>
            <a:r>
              <a:rPr lang="en-US" sz="1600" dirty="0"/>
              <a:t>Ask the speaker to provide</a:t>
            </a:r>
          </a:p>
          <a:p>
            <a:pPr lvl="1"/>
            <a:r>
              <a:rPr lang="en-US" sz="1600" dirty="0"/>
              <a:t> 50 minutes of content + 10 minutes introduction and Q&amp;A</a:t>
            </a:r>
          </a:p>
          <a:p>
            <a:r>
              <a:rPr lang="en-US" sz="1600" b="1" dirty="0"/>
              <a:t>Required Elements of Engagement</a:t>
            </a:r>
            <a:r>
              <a:rPr lang="en-US" sz="1600" dirty="0"/>
              <a:t>: “A group live program must include at least one element of engagement related to course content during each credit of CPE.” </a:t>
            </a:r>
            <a:r>
              <a:rPr lang="en-US" sz="1600" i="1" dirty="0"/>
              <a:t>(Ex. Group discussion, polling questions, instructor-posed question)</a:t>
            </a:r>
          </a:p>
          <a:p>
            <a:pPr lvl="2"/>
            <a:r>
              <a:rPr lang="en-US" sz="1600" dirty="0"/>
              <a:t>Ask your presenter to prepare a discussion question for the group</a:t>
            </a:r>
          </a:p>
          <a:p>
            <a:pPr lvl="2"/>
            <a:r>
              <a:rPr lang="en-US" sz="1600" dirty="0"/>
              <a:t>Note the Element of Engagement with the Timed Program Outline</a:t>
            </a:r>
          </a:p>
          <a:p>
            <a:r>
              <a:rPr lang="en-US" sz="1600" dirty="0"/>
              <a:t>Session Handouts: such as PowerPoint slides, a brochure, or flyer from the presenter.</a:t>
            </a:r>
          </a:p>
          <a:p>
            <a:pPr lvl="1"/>
            <a:r>
              <a:rPr lang="en-US" sz="1600" dirty="0"/>
              <a:t>If none are available, initial the CPE Request to confirm that no handouts were available.</a:t>
            </a:r>
          </a:p>
          <a:p>
            <a:pPr lvl="1"/>
            <a:endParaRPr lang="en-US" sz="13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Teacher">
            <a:extLst>
              <a:ext uri="{FF2B5EF4-FFF2-40B4-BE49-F238E27FC236}">
                <a16:creationId xmlns:a16="http://schemas.microsoft.com/office/drawing/2014/main" id="{34A2ED67-F447-499D-9655-F83D21D840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95434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FFEF-12A4-4E5A-8AD8-2AF049DFFC6E}"/>
              </a:ext>
            </a:extLst>
          </p:cNvPr>
          <p:cNvSpPr>
            <a:spLocks noGrp="1"/>
          </p:cNvSpPr>
          <p:nvPr>
            <p:ph type="title"/>
          </p:nvPr>
        </p:nvSpPr>
        <p:spPr/>
        <p:txBody>
          <a:bodyPr/>
          <a:lstStyle/>
          <a:p>
            <a:r>
              <a:rPr lang="en-US" dirty="0"/>
              <a:t>Promotional Materials</a:t>
            </a:r>
          </a:p>
        </p:txBody>
      </p:sp>
      <p:sp>
        <p:nvSpPr>
          <p:cNvPr id="3" name="Content Placeholder 2">
            <a:extLst>
              <a:ext uri="{FF2B5EF4-FFF2-40B4-BE49-F238E27FC236}">
                <a16:creationId xmlns:a16="http://schemas.microsoft.com/office/drawing/2014/main" id="{5C6A0C07-3FF6-4353-BD4F-B69868CD2C18}"/>
              </a:ext>
            </a:extLst>
          </p:cNvPr>
          <p:cNvSpPr>
            <a:spLocks noGrp="1"/>
          </p:cNvSpPr>
          <p:nvPr>
            <p:ph idx="1"/>
          </p:nvPr>
        </p:nvSpPr>
        <p:spPr/>
        <p:txBody>
          <a:bodyPr/>
          <a:lstStyle/>
          <a:p>
            <a:r>
              <a:rPr lang="en-US" dirty="0"/>
              <a:t>How did  you get the word out about your event?</a:t>
            </a:r>
          </a:p>
          <a:p>
            <a:pPr lvl="1"/>
            <a:r>
              <a:rPr lang="en-US" dirty="0"/>
              <a:t>Screenshot of event page on website or Facebook</a:t>
            </a:r>
          </a:p>
          <a:p>
            <a:pPr lvl="1"/>
            <a:r>
              <a:rPr lang="en-US" dirty="0"/>
              <a:t>Copy of email or newsletter</a:t>
            </a:r>
          </a:p>
          <a:p>
            <a:r>
              <a:rPr lang="en-US" dirty="0"/>
              <a:t>Template available to ensure you include all the required information: </a:t>
            </a:r>
          </a:p>
        </p:txBody>
      </p:sp>
      <p:graphicFrame>
        <p:nvGraphicFramePr>
          <p:cNvPr id="4" name="Table 3">
            <a:extLst>
              <a:ext uri="{FF2B5EF4-FFF2-40B4-BE49-F238E27FC236}">
                <a16:creationId xmlns:a16="http://schemas.microsoft.com/office/drawing/2014/main" id="{BC99D2C1-51C7-4204-BB9A-3F48F123A2ED}"/>
              </a:ext>
            </a:extLst>
          </p:cNvPr>
          <p:cNvGraphicFramePr>
            <a:graphicFrameLocks noGrp="1"/>
          </p:cNvGraphicFramePr>
          <p:nvPr>
            <p:extLst>
              <p:ext uri="{D42A27DB-BD31-4B8C-83A1-F6EECF244321}">
                <p14:modId xmlns:p14="http://schemas.microsoft.com/office/powerpoint/2010/main" val="1461837182"/>
              </p:ext>
            </p:extLst>
          </p:nvPr>
        </p:nvGraphicFramePr>
        <p:xfrm>
          <a:off x="3048000" y="4001294"/>
          <a:ext cx="6096000" cy="185420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Learning Objectives</a:t>
                      </a:r>
                    </a:p>
                  </a:txBody>
                  <a:tcPr/>
                </a:tc>
                <a:tc>
                  <a:txBody>
                    <a:bodyPr/>
                    <a:lstStyle/>
                    <a:p>
                      <a:r>
                        <a:rPr lang="en-US" dirty="0"/>
                        <a:t>Program Description</a:t>
                      </a:r>
                    </a:p>
                  </a:txBody>
                  <a:tcPr/>
                </a:tc>
                <a:extLst>
                  <a:ext uri="{0D108BD9-81ED-4DB2-BD59-A6C34878D82A}">
                    <a16:rowId xmlns:a16="http://schemas.microsoft.com/office/drawing/2014/main" val="10000"/>
                  </a:ext>
                </a:extLst>
              </a:tr>
              <a:tr h="370840">
                <a:tc>
                  <a:txBody>
                    <a:bodyPr/>
                    <a:lstStyle/>
                    <a:p>
                      <a:r>
                        <a:rPr lang="en-US" dirty="0"/>
                        <a:t>Delivery Method</a:t>
                      </a:r>
                    </a:p>
                  </a:txBody>
                  <a:tcPr/>
                </a:tc>
                <a:tc>
                  <a:txBody>
                    <a:bodyPr/>
                    <a:lstStyle/>
                    <a:p>
                      <a:r>
                        <a:rPr lang="en-US" dirty="0"/>
                        <a:t>Registration Requirements</a:t>
                      </a:r>
                    </a:p>
                  </a:txBody>
                  <a:tcPr/>
                </a:tc>
                <a:extLst>
                  <a:ext uri="{0D108BD9-81ED-4DB2-BD59-A6C34878D82A}">
                    <a16:rowId xmlns:a16="http://schemas.microsoft.com/office/drawing/2014/main" val="10001"/>
                  </a:ext>
                </a:extLst>
              </a:tr>
              <a:tr h="370840">
                <a:tc>
                  <a:txBody>
                    <a:bodyPr/>
                    <a:lstStyle/>
                    <a:p>
                      <a:r>
                        <a:rPr lang="en-US" dirty="0"/>
                        <a:t>Recommended CPE</a:t>
                      </a:r>
                    </a:p>
                  </a:txBody>
                  <a:tcPr/>
                </a:tc>
                <a:tc>
                  <a:txBody>
                    <a:bodyPr/>
                    <a:lstStyle/>
                    <a:p>
                      <a:r>
                        <a:rPr lang="en-US" dirty="0"/>
                        <a:t>Refund Policy</a:t>
                      </a:r>
                    </a:p>
                  </a:txBody>
                  <a:tcPr/>
                </a:tc>
                <a:extLst>
                  <a:ext uri="{0D108BD9-81ED-4DB2-BD59-A6C34878D82A}">
                    <a16:rowId xmlns:a16="http://schemas.microsoft.com/office/drawing/2014/main" val="10002"/>
                  </a:ext>
                </a:extLst>
              </a:tr>
              <a:tr h="370840">
                <a:tc>
                  <a:txBody>
                    <a:bodyPr/>
                    <a:lstStyle/>
                    <a:p>
                      <a:r>
                        <a:rPr lang="en-US" dirty="0"/>
                        <a:t>Field of Study</a:t>
                      </a:r>
                    </a:p>
                  </a:txBody>
                  <a:tcPr/>
                </a:tc>
                <a:tc>
                  <a:txBody>
                    <a:bodyPr/>
                    <a:lstStyle/>
                    <a:p>
                      <a:r>
                        <a:rPr lang="en-US" dirty="0"/>
                        <a:t>Complaint Resolution</a:t>
                      </a:r>
                    </a:p>
                  </a:txBody>
                  <a:tcPr/>
                </a:tc>
                <a:extLst>
                  <a:ext uri="{0D108BD9-81ED-4DB2-BD59-A6C34878D82A}">
                    <a16:rowId xmlns:a16="http://schemas.microsoft.com/office/drawing/2014/main" val="10003"/>
                  </a:ext>
                </a:extLst>
              </a:tr>
              <a:tr h="370840">
                <a:tc>
                  <a:txBody>
                    <a:bodyPr/>
                    <a:lstStyle/>
                    <a:p>
                      <a:r>
                        <a:rPr lang="en-US" dirty="0"/>
                        <a:t>Prerequisites/Preparation</a:t>
                      </a:r>
                    </a:p>
                  </a:txBody>
                  <a:tcPr/>
                </a:tc>
                <a:tc>
                  <a:txBody>
                    <a:bodyPr/>
                    <a:lstStyle/>
                    <a:p>
                      <a:r>
                        <a:rPr lang="en-US" dirty="0"/>
                        <a:t>NASBA Registry Statement</a:t>
                      </a:r>
                    </a:p>
                  </a:txBody>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CEA55213-0E48-434F-9172-FE6717DF04D1}"/>
              </a:ext>
            </a:extLst>
          </p:cNvPr>
          <p:cNvSpPr txBox="1"/>
          <p:nvPr/>
        </p:nvSpPr>
        <p:spPr>
          <a:xfrm rot="19906585">
            <a:off x="-24962" y="4861846"/>
            <a:ext cx="2990850" cy="646331"/>
          </a:xfrm>
          <a:prstGeom prst="rect">
            <a:avLst/>
          </a:prstGeom>
          <a:noFill/>
        </p:spPr>
        <p:txBody>
          <a:bodyPr wrap="square" rtlCol="0">
            <a:spAutoFit/>
          </a:bodyPr>
          <a:lstStyle/>
          <a:p>
            <a:pPr algn="ctr"/>
            <a:r>
              <a:rPr lang="en-US" dirty="0">
                <a:solidFill>
                  <a:schemeClr val="accent1"/>
                </a:solidFill>
              </a:rPr>
              <a:t>Required if intermediate, advanced or update.</a:t>
            </a:r>
          </a:p>
        </p:txBody>
      </p:sp>
      <p:cxnSp>
        <p:nvCxnSpPr>
          <p:cNvPr id="11" name="Straight Arrow Connector 10">
            <a:extLst>
              <a:ext uri="{FF2B5EF4-FFF2-40B4-BE49-F238E27FC236}">
                <a16:creationId xmlns:a16="http://schemas.microsoft.com/office/drawing/2014/main" id="{D7413B97-AA32-41B6-802D-A21024D0442C}"/>
              </a:ext>
            </a:extLst>
          </p:cNvPr>
          <p:cNvCxnSpPr>
            <a:cxnSpLocks/>
            <a:stCxn id="9" idx="2"/>
          </p:cNvCxnSpPr>
          <p:nvPr/>
        </p:nvCxnSpPr>
        <p:spPr>
          <a:xfrm>
            <a:off x="1623292" y="5469755"/>
            <a:ext cx="1317633" cy="169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99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23">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5">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7"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7D2E863-B0C7-4A66-86DA-DA0B7434EC0C}"/>
              </a:ext>
            </a:extLst>
          </p:cNvPr>
          <p:cNvSpPr>
            <a:spLocks noGrp="1"/>
          </p:cNvSpPr>
          <p:nvPr>
            <p:ph type="title"/>
          </p:nvPr>
        </p:nvSpPr>
        <p:spPr>
          <a:xfrm>
            <a:off x="965200" y="1371190"/>
            <a:ext cx="3363170" cy="2183042"/>
          </a:xfrm>
        </p:spPr>
        <p:txBody>
          <a:bodyPr anchor="b">
            <a:normAutofit/>
          </a:bodyPr>
          <a:lstStyle/>
          <a:p>
            <a:r>
              <a:rPr lang="en-US" sz="4000" dirty="0"/>
              <a:t>Description vs Objectives</a:t>
            </a:r>
          </a:p>
        </p:txBody>
      </p:sp>
      <p:sp>
        <p:nvSpPr>
          <p:cNvPr id="30"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Shape 31">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 name="Graphic 3" descr="Pencil">
            <a:extLst>
              <a:ext uri="{FF2B5EF4-FFF2-40B4-BE49-F238E27FC236}">
                <a16:creationId xmlns:a16="http://schemas.microsoft.com/office/drawing/2014/main" id="{5FB7D258-B7EF-47E2-BCBA-9A23402845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6964" y="1108946"/>
            <a:ext cx="1846470" cy="1846470"/>
          </a:xfrm>
          <a:prstGeom prst="rect">
            <a:avLst/>
          </a:prstGeom>
        </p:spPr>
      </p:pic>
      <p:sp>
        <p:nvSpPr>
          <p:cNvPr id="3" name="Content Placeholder 2">
            <a:extLst>
              <a:ext uri="{FF2B5EF4-FFF2-40B4-BE49-F238E27FC236}">
                <a16:creationId xmlns:a16="http://schemas.microsoft.com/office/drawing/2014/main" id="{DFBF93A5-C3B8-4CBD-B791-E89CB584B97F}"/>
              </a:ext>
            </a:extLst>
          </p:cNvPr>
          <p:cNvSpPr>
            <a:spLocks noGrp="1"/>
          </p:cNvSpPr>
          <p:nvPr>
            <p:ph idx="1"/>
          </p:nvPr>
        </p:nvSpPr>
        <p:spPr>
          <a:xfrm>
            <a:off x="965199" y="3729161"/>
            <a:ext cx="5690043" cy="2277321"/>
          </a:xfrm>
        </p:spPr>
        <p:txBody>
          <a:bodyPr>
            <a:normAutofit/>
          </a:bodyPr>
          <a:lstStyle/>
          <a:p>
            <a:pPr marL="0" indent="0">
              <a:buNone/>
            </a:pPr>
            <a:r>
              <a:rPr lang="en-US" sz="2000" dirty="0"/>
              <a:t>A description provides a general overview of the topic and what the presenter will discuss</a:t>
            </a:r>
          </a:p>
          <a:p>
            <a:pPr marL="0" indent="0">
              <a:buNone/>
            </a:pPr>
            <a:endParaRPr lang="en-US" sz="2000" dirty="0"/>
          </a:p>
          <a:p>
            <a:pPr marL="0" indent="0">
              <a:buNone/>
            </a:pPr>
            <a:r>
              <a:rPr lang="en-US" sz="2000" dirty="0"/>
              <a:t>Learning objectives complete the sentence “After completing this course, you will be able to…” providing key take </a:t>
            </a:r>
            <a:r>
              <a:rPr lang="en-US" sz="2000" dirty="0" err="1"/>
              <a:t>aways</a:t>
            </a:r>
            <a:r>
              <a:rPr lang="en-US" sz="2000" dirty="0"/>
              <a:t> for attendees.</a:t>
            </a:r>
          </a:p>
          <a:p>
            <a:pPr marL="0" indent="0">
              <a:buNone/>
            </a:pPr>
            <a:endParaRPr lang="en-US" sz="1700" dirty="0"/>
          </a:p>
        </p:txBody>
      </p:sp>
      <p:pic>
        <p:nvPicPr>
          <p:cNvPr id="6" name="Graphic 5" descr="Teacher">
            <a:extLst>
              <a:ext uri="{FF2B5EF4-FFF2-40B4-BE49-F238E27FC236}">
                <a16:creationId xmlns:a16="http://schemas.microsoft.com/office/drawing/2014/main" id="{8D2E75C7-C501-4C8C-985F-D950B24A93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0038" y="2354401"/>
            <a:ext cx="2713512" cy="2713512"/>
          </a:xfrm>
          <a:prstGeom prst="rect">
            <a:avLst/>
          </a:prstGeom>
        </p:spPr>
      </p:pic>
    </p:spTree>
    <p:extLst>
      <p:ext uri="{BB962C8B-B14F-4D97-AF65-F5344CB8AC3E}">
        <p14:creationId xmlns:p14="http://schemas.microsoft.com/office/powerpoint/2010/main" val="97133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A5E3-C513-4675-A7CA-6FD0AB5117DB}"/>
              </a:ext>
            </a:extLst>
          </p:cNvPr>
          <p:cNvSpPr>
            <a:spLocks noGrp="1"/>
          </p:cNvSpPr>
          <p:nvPr>
            <p:ph type="title"/>
          </p:nvPr>
        </p:nvSpPr>
        <p:spPr/>
        <p:txBody>
          <a:bodyPr/>
          <a:lstStyle/>
          <a:p>
            <a:r>
              <a:rPr lang="en-US" dirty="0"/>
              <a:t>NASBA Program Levels</a:t>
            </a:r>
          </a:p>
        </p:txBody>
      </p:sp>
      <p:sp>
        <p:nvSpPr>
          <p:cNvPr id="3" name="Content Placeholder 2">
            <a:extLst>
              <a:ext uri="{FF2B5EF4-FFF2-40B4-BE49-F238E27FC236}">
                <a16:creationId xmlns:a16="http://schemas.microsoft.com/office/drawing/2014/main" id="{8A970F2B-76F6-463C-B4AF-DD637CE654FD}"/>
              </a:ext>
            </a:extLst>
          </p:cNvPr>
          <p:cNvSpPr>
            <a:spLocks noGrp="1"/>
          </p:cNvSpPr>
          <p:nvPr>
            <p:ph idx="1"/>
          </p:nvPr>
        </p:nvSpPr>
        <p:spPr>
          <a:xfrm>
            <a:off x="3657600" y="1690688"/>
            <a:ext cx="8134350" cy="4351338"/>
          </a:xfrm>
        </p:spPr>
        <p:txBody>
          <a:bodyPr>
            <a:normAutofit fontScale="70000" lnSpcReduction="20000"/>
          </a:bodyPr>
          <a:lstStyle/>
          <a:p>
            <a:pPr lvl="0"/>
            <a:r>
              <a:rPr lang="en-US" b="1" dirty="0"/>
              <a:t>Basic</a:t>
            </a:r>
            <a:r>
              <a:rPr lang="en-US" dirty="0"/>
              <a:t> - most beneficial to CPAs new to a skill or an attribute. These individuals are often at the staff or entry level in organizations.</a:t>
            </a:r>
          </a:p>
          <a:p>
            <a:pPr lvl="0"/>
            <a:r>
              <a:rPr lang="en-US" b="1" dirty="0">
                <a:solidFill>
                  <a:schemeClr val="accent6"/>
                </a:solidFill>
              </a:rPr>
              <a:t>Intermediate</a:t>
            </a:r>
            <a:r>
              <a:rPr lang="en-US" dirty="0">
                <a:solidFill>
                  <a:schemeClr val="accent6"/>
                </a:solidFill>
              </a:rPr>
              <a:t> - builds on a basic program, most appropriate for CPAs with detailed knowledge in an area. Such persons are often at a mid-level within the organization, with operational and/or supervisory responsibilities.</a:t>
            </a:r>
          </a:p>
          <a:p>
            <a:pPr lvl="0"/>
            <a:r>
              <a:rPr lang="en-US" b="1" dirty="0">
                <a:solidFill>
                  <a:schemeClr val="accent6"/>
                </a:solidFill>
              </a:rPr>
              <a:t>Advanced </a:t>
            </a:r>
            <a:r>
              <a:rPr lang="en-US" dirty="0">
                <a:solidFill>
                  <a:schemeClr val="accent6"/>
                </a:solidFill>
              </a:rPr>
              <a:t>- most useful for individuals with mastery of the particular topic. This level focuses on the development of in-depth knowledge, a variety of skills, or a broader range of applications. Advanced level programs are often appropriate for seasoned professionals within organizations</a:t>
            </a:r>
          </a:p>
          <a:p>
            <a:pPr lvl="0"/>
            <a:r>
              <a:rPr lang="en-US" b="1" dirty="0"/>
              <a:t>Overview </a:t>
            </a:r>
            <a:r>
              <a:rPr lang="en-US" dirty="0"/>
              <a:t>- provides a general review of a subject area from a broad perspective. </a:t>
            </a:r>
          </a:p>
          <a:p>
            <a:pPr lvl="0"/>
            <a:r>
              <a:rPr lang="en-US" b="1" dirty="0">
                <a:solidFill>
                  <a:schemeClr val="accent6"/>
                </a:solidFill>
              </a:rPr>
              <a:t>Update</a:t>
            </a:r>
            <a:r>
              <a:rPr lang="en-US" dirty="0">
                <a:solidFill>
                  <a:schemeClr val="accent6"/>
                </a:solidFill>
              </a:rPr>
              <a:t> - provides a general review of new developments. This level is for participants with a background in the subject area who desire to keep current.</a:t>
            </a:r>
          </a:p>
        </p:txBody>
      </p:sp>
      <p:sp>
        <p:nvSpPr>
          <p:cNvPr id="4" name="TextBox 3">
            <a:extLst>
              <a:ext uri="{FF2B5EF4-FFF2-40B4-BE49-F238E27FC236}">
                <a16:creationId xmlns:a16="http://schemas.microsoft.com/office/drawing/2014/main" id="{47EFAEFC-D9A2-400D-8FF7-D8FF6D15DE5E}"/>
              </a:ext>
            </a:extLst>
          </p:cNvPr>
          <p:cNvSpPr txBox="1"/>
          <p:nvPr/>
        </p:nvSpPr>
        <p:spPr>
          <a:xfrm>
            <a:off x="0" y="1690688"/>
            <a:ext cx="3657600" cy="4524315"/>
          </a:xfrm>
          <a:prstGeom prst="rect">
            <a:avLst/>
          </a:prstGeom>
          <a:solidFill>
            <a:schemeClr val="accent1"/>
          </a:solidFill>
        </p:spPr>
        <p:txBody>
          <a:bodyPr wrap="square" rtlCol="0">
            <a:spAutoFit/>
          </a:bodyPr>
          <a:lstStyle/>
          <a:p>
            <a:r>
              <a:rPr lang="en-US" sz="2400" dirty="0">
                <a:solidFill>
                  <a:schemeClr val="bg1"/>
                </a:solidFill>
              </a:rPr>
              <a:t>All programs labeled as intermediate, advanced, or update must clearly identify </a:t>
            </a:r>
            <a:r>
              <a:rPr lang="en-US" sz="2400" dirty="0" err="1">
                <a:solidFill>
                  <a:schemeClr val="bg1"/>
                </a:solidFill>
              </a:rPr>
              <a:t>prereq</a:t>
            </a:r>
            <a:r>
              <a:rPr lang="en-US" sz="2400" dirty="0">
                <a:solidFill>
                  <a:schemeClr val="bg1"/>
                </a:solidFill>
              </a:rPr>
              <a:t> education, or experience.</a:t>
            </a:r>
          </a:p>
          <a:p>
            <a:endParaRPr lang="en-US" sz="2400" dirty="0">
              <a:solidFill>
                <a:schemeClr val="bg1"/>
              </a:solidFill>
            </a:endParaRPr>
          </a:p>
          <a:p>
            <a:r>
              <a:rPr lang="en-US" sz="2400" dirty="0">
                <a:solidFill>
                  <a:schemeClr val="bg1"/>
                </a:solidFill>
              </a:rPr>
              <a:t>Tip: use the level definition to provide the perquisite. For example: This program is most appropriate for CPAs with a detailed knowledge in Tax…</a:t>
            </a:r>
          </a:p>
        </p:txBody>
      </p:sp>
    </p:spTree>
    <p:extLst>
      <p:ext uri="{BB962C8B-B14F-4D97-AF65-F5344CB8AC3E}">
        <p14:creationId xmlns:p14="http://schemas.microsoft.com/office/powerpoint/2010/main" val="2217902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EAFB4258B5EA43AC1E823043904992" ma:contentTypeVersion="12" ma:contentTypeDescription="Create a new document." ma:contentTypeScope="" ma:versionID="38c1aeed2a8c2b6c321b3c3f775fdf65">
  <xsd:schema xmlns:xsd="http://www.w3.org/2001/XMLSchema" xmlns:xs="http://www.w3.org/2001/XMLSchema" xmlns:p="http://schemas.microsoft.com/office/2006/metadata/properties" xmlns:ns2="07be6b79-7dd7-481b-af7e-6c2508672d1d" xmlns:ns3="2a13a4a1-5528-4efc-9566-7057b78936b4" targetNamespace="http://schemas.microsoft.com/office/2006/metadata/properties" ma:root="true" ma:fieldsID="cf893484b8f533ff43eb87eb89671c6f" ns2:_="" ns3:_="">
    <xsd:import namespace="07be6b79-7dd7-481b-af7e-6c2508672d1d"/>
    <xsd:import namespace="2a13a4a1-5528-4efc-9566-7057b78936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be6b79-7dd7-481b-af7e-6c2508672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13a4a1-5528-4efc-9566-7057b78936b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508F3-C66A-431D-9190-87CB3A9BF11E}">
  <ds:schemaRefs>
    <ds:schemaRef ds:uri="http://schemas.microsoft.com/sharepoint/v3/contenttype/forms"/>
  </ds:schemaRefs>
</ds:datastoreItem>
</file>

<file path=customXml/itemProps2.xml><?xml version="1.0" encoding="utf-8"?>
<ds:datastoreItem xmlns:ds="http://schemas.openxmlformats.org/officeDocument/2006/customXml" ds:itemID="{494192A2-989C-4D43-8520-DC84176889A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98E573-60D2-43B6-86BD-30F44E71C9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be6b79-7dd7-481b-af7e-6c2508672d1d"/>
    <ds:schemaRef ds:uri="2a13a4a1-5528-4efc-9566-7057b78936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TotalTime>
  <Words>1763</Words>
  <Application>Microsoft Office PowerPoint</Application>
  <PresentationFormat>Widescreen</PresentationFormat>
  <Paragraphs>184</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Futura PT Heavy</vt:lpstr>
      <vt:lpstr>Office Theme</vt:lpstr>
      <vt:lpstr>Chapter Training: Submitting CPE</vt:lpstr>
      <vt:lpstr>CPE Timeline</vt:lpstr>
      <vt:lpstr>Materials</vt:lpstr>
      <vt:lpstr>Checklist &amp; Request</vt:lpstr>
      <vt:lpstr>Speaker Information &amp;  CPA Participation</vt:lpstr>
      <vt:lpstr>Program Information</vt:lpstr>
      <vt:lpstr>Promotional Materials</vt:lpstr>
      <vt:lpstr>Description vs Objectives</vt:lpstr>
      <vt:lpstr>NASBA Program Levels</vt:lpstr>
      <vt:lpstr>YOU’RE NOT BASIC</vt:lpstr>
      <vt:lpstr>Attendee Sign-In</vt:lpstr>
      <vt:lpstr>Program Evaluation</vt:lpstr>
      <vt:lpstr>Program Evaluations</vt:lpstr>
      <vt:lpstr>Certificate of Completion</vt:lpstr>
      <vt:lpstr>Most Common Send Backs</vt:lpstr>
      <vt:lpstr>Zoom Events</vt:lpstr>
      <vt:lpstr>Retention – 5 years</vt:lpstr>
      <vt:lpstr>NASBA FIELDS OF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Training: Submitting CPE</dc:title>
  <dc:creator>Catherine Schaefer</dc:creator>
  <cp:lastModifiedBy>Catherine Schaefer</cp:lastModifiedBy>
  <cp:revision>1</cp:revision>
  <dcterms:created xsi:type="dcterms:W3CDTF">2021-02-26T18:45:49Z</dcterms:created>
  <dcterms:modified xsi:type="dcterms:W3CDTF">2021-03-24T19:42:33Z</dcterms:modified>
</cp:coreProperties>
</file>